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4"/>
  </p:sldMasterIdLst>
  <p:notesMasterIdLst>
    <p:notesMasterId r:id="rId15"/>
  </p:notesMasterIdLst>
  <p:sldIdLst>
    <p:sldId id="278" r:id="rId5"/>
    <p:sldId id="280" r:id="rId6"/>
    <p:sldId id="279" r:id="rId7"/>
    <p:sldId id="299" r:id="rId8"/>
    <p:sldId id="317" r:id="rId9"/>
    <p:sldId id="318" r:id="rId10"/>
    <p:sldId id="313" r:id="rId11"/>
    <p:sldId id="314" r:id="rId12"/>
    <p:sldId id="297" r:id="rId13"/>
    <p:sldId id="298" r:id="rId14"/>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6836EBE0-A792-4F8D-9D3C-A6354F804263}">
          <p14:sldIdLst>
            <p14:sldId id="278"/>
            <p14:sldId id="280"/>
            <p14:sldId id="279"/>
            <p14:sldId id="299"/>
            <p14:sldId id="317"/>
            <p14:sldId id="318"/>
            <p14:sldId id="313"/>
            <p14:sldId id="314"/>
            <p14:sldId id="297"/>
            <p14:sldId id="298"/>
          </p14:sldIdLst>
        </p14:section>
      </p14:sectionLst>
    </p:ext>
    <p:ext uri="{EFAFB233-063F-42B5-8137-9DF3F51BA10A}">
      <p15:sldGuideLst xmlns:p15="http://schemas.microsoft.com/office/powerpoint/2012/main">
        <p15:guide id="1" userDrawn="1">
          <p15:clr>
            <a:srgbClr val="A4A3A4"/>
          </p15:clr>
        </p15:guide>
        <p15:guide id="2" pos="456" userDrawn="1">
          <p15:clr>
            <a:srgbClr val="A4A3A4"/>
          </p15:clr>
        </p15:guide>
        <p15:guide id="3" orient="horz" pos="2616" userDrawn="1">
          <p15:clr>
            <a:srgbClr val="A4A3A4"/>
          </p15:clr>
        </p15:guide>
        <p15:guide id="4" orient="horz" pos="3264" userDrawn="1">
          <p15:clr>
            <a:srgbClr val="A4A3A4"/>
          </p15:clr>
        </p15:guide>
        <p15:guide id="5" pos="6912" userDrawn="1">
          <p15:clr>
            <a:srgbClr val="A4A3A4"/>
          </p15:clr>
        </p15:guide>
        <p15:guide id="6" orient="horz" pos="2136" userDrawn="1">
          <p15:clr>
            <a:srgbClr val="A4A3A4"/>
          </p15:clr>
        </p15:guide>
        <p15:guide id="7" orient="horz" pos="4008" userDrawn="1">
          <p15:clr>
            <a:srgbClr val="A4A3A4"/>
          </p15:clr>
        </p15:guide>
        <p15:guide id="8" orient="horz" pos="1152" userDrawn="1">
          <p15:clr>
            <a:srgbClr val="A4A3A4"/>
          </p15:clr>
        </p15:guide>
        <p15:guide id="9" orient="horz" pos="2352" userDrawn="1">
          <p15:clr>
            <a:srgbClr val="A4A3A4"/>
          </p15:clr>
        </p15:guide>
        <p15:guide id="10" orient="horz" pos="1512" userDrawn="1">
          <p15:clr>
            <a:srgbClr val="A4A3A4"/>
          </p15:clr>
        </p15:guide>
        <p15:guide id="11" pos="7680" userDrawn="1">
          <p15:clr>
            <a:srgbClr val="A4A3A4"/>
          </p15:clr>
        </p15:guide>
        <p15:guide id="12" pos="6696" userDrawn="1">
          <p15:clr>
            <a:srgbClr val="A4A3A4"/>
          </p15:clr>
        </p15:guide>
        <p15:guide id="13" pos="1008" userDrawn="1">
          <p15:clr>
            <a:srgbClr val="A4A3A4"/>
          </p15:clr>
        </p15:guide>
        <p15:guide id="14" pos="1584"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4" orient="horz" pos="960" userDrawn="1">
          <p15:clr>
            <a:srgbClr val="A4A3A4"/>
          </p15:clr>
        </p15:guide>
        <p15:guide id="25" pos="5256" userDrawn="1">
          <p15:clr>
            <a:srgbClr val="A4A3A4"/>
          </p15:clr>
        </p15:guide>
        <p15:guide id="26" pos="726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Катерина Гранат" initials="КГ" lastIdx="1" clrIdx="0">
    <p:extLst>
      <p:ext uri="{19B8F6BF-5375-455C-9EA6-DF929625EA0E}">
        <p15:presenceInfo xmlns:p15="http://schemas.microsoft.com/office/powerpoint/2012/main" userId="f5dd12bca48157e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FDFAF6"/>
    <a:srgbClr val="FDFBF6"/>
    <a:srgbClr val="AAC4E9"/>
    <a:srgbClr val="F5CDCE"/>
    <a:srgbClr val="DF8C8C"/>
    <a:srgbClr val="D4D593"/>
    <a:srgbClr val="E6F0FE"/>
    <a:srgbClr val="CDBE8A"/>
    <a:srgbClr val="FFEF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09" autoAdjust="0"/>
  </p:normalViewPr>
  <p:slideViewPr>
    <p:cSldViewPr snapToGrid="0" snapToObjects="1">
      <p:cViewPr varScale="1">
        <p:scale>
          <a:sx n="89" d="100"/>
          <a:sy n="89" d="100"/>
        </p:scale>
        <p:origin x="120" y="114"/>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Катерина Гранат" userId="f5dd12bca48157ee" providerId="LiveId" clId="{FD228D99-2DBA-4F5A-A765-BF5517DCF426}"/>
    <pc:docChg chg="undo custSel addSld delSld modSld sldOrd addSection delSection modSection">
      <pc:chgData name="Катерина Гранат" userId="f5dd12bca48157ee" providerId="LiveId" clId="{FD228D99-2DBA-4F5A-A765-BF5517DCF426}" dt="2024-03-20T19:18:00.989" v="478" actId="1076"/>
      <pc:docMkLst>
        <pc:docMk/>
      </pc:docMkLst>
      <pc:sldChg chg="modSp mod">
        <pc:chgData name="Катерина Гранат" userId="f5dd12bca48157ee" providerId="LiveId" clId="{FD228D99-2DBA-4F5A-A765-BF5517DCF426}" dt="2024-03-20T17:47:22.354" v="1" actId="20577"/>
        <pc:sldMkLst>
          <pc:docMk/>
          <pc:sldMk cId="2131568492" sldId="278"/>
        </pc:sldMkLst>
        <pc:spChg chg="mod">
          <ac:chgData name="Катерина Гранат" userId="f5dd12bca48157ee" providerId="LiveId" clId="{FD228D99-2DBA-4F5A-A765-BF5517DCF426}" dt="2024-03-20T17:47:22.354" v="1" actId="20577"/>
          <ac:spMkLst>
            <pc:docMk/>
            <pc:sldMk cId="2131568492" sldId="278"/>
            <ac:spMk id="2" creationId="{516860D9-9D47-C0BB-B2B4-4B6F2B36CFCC}"/>
          </ac:spMkLst>
        </pc:spChg>
      </pc:sldChg>
      <pc:sldChg chg="addSp delSp modSp mod modClrScheme chgLayout">
        <pc:chgData name="Катерина Гранат" userId="f5dd12bca48157ee" providerId="LiveId" clId="{FD228D99-2DBA-4F5A-A765-BF5517DCF426}" dt="2024-03-20T18:15:31.120" v="62" actId="1076"/>
        <pc:sldMkLst>
          <pc:docMk/>
          <pc:sldMk cId="2651415186" sldId="279"/>
        </pc:sldMkLst>
        <pc:spChg chg="del mod ord">
          <ac:chgData name="Катерина Гранат" userId="f5dd12bca48157ee" providerId="LiveId" clId="{FD228D99-2DBA-4F5A-A765-BF5517DCF426}" dt="2024-03-20T18:07:13.286" v="3" actId="478"/>
          <ac:spMkLst>
            <pc:docMk/>
            <pc:sldMk cId="2651415186" sldId="279"/>
            <ac:spMk id="2" creationId="{50207B8F-36A4-731B-56C1-AD31860DCD79}"/>
          </ac:spMkLst>
        </pc:spChg>
        <pc:spChg chg="del mod ord">
          <ac:chgData name="Катерина Гранат" userId="f5dd12bca48157ee" providerId="LiveId" clId="{FD228D99-2DBA-4F5A-A765-BF5517DCF426}" dt="2024-03-20T18:07:13.286" v="3" actId="478"/>
          <ac:spMkLst>
            <pc:docMk/>
            <pc:sldMk cId="2651415186" sldId="279"/>
            <ac:spMk id="3" creationId="{1166BC01-1741-FEE9-487B-18DACB4E3137}"/>
          </ac:spMkLst>
        </pc:spChg>
        <pc:spChg chg="add mod ord">
          <ac:chgData name="Катерина Гранат" userId="f5dd12bca48157ee" providerId="LiveId" clId="{FD228D99-2DBA-4F5A-A765-BF5517DCF426}" dt="2024-03-20T18:15:24.992" v="60" actId="1076"/>
          <ac:spMkLst>
            <pc:docMk/>
            <pc:sldMk cId="2651415186" sldId="279"/>
            <ac:spMk id="5" creationId="{E9C2BD3C-F2B2-DD03-6670-DF8427F5007B}"/>
          </ac:spMkLst>
        </pc:spChg>
        <pc:spChg chg="add del mod ord">
          <ac:chgData name="Катерина Гранат" userId="f5dd12bca48157ee" providerId="LiveId" clId="{FD228D99-2DBA-4F5A-A765-BF5517DCF426}" dt="2024-03-20T18:10:10.592" v="21" actId="700"/>
          <ac:spMkLst>
            <pc:docMk/>
            <pc:sldMk cId="2651415186" sldId="279"/>
            <ac:spMk id="7" creationId="{CF47E6FC-AFDD-29C1-06CC-7E9CEC55F149}"/>
          </ac:spMkLst>
        </pc:spChg>
        <pc:spChg chg="add del">
          <ac:chgData name="Катерина Гранат" userId="f5dd12bca48157ee" providerId="LiveId" clId="{FD228D99-2DBA-4F5A-A765-BF5517DCF426}" dt="2024-03-20T18:09:06.910" v="7" actId="22"/>
          <ac:spMkLst>
            <pc:docMk/>
            <pc:sldMk cId="2651415186" sldId="279"/>
            <ac:spMk id="9" creationId="{00098C31-A5DD-2DDB-8756-4C312B916D58}"/>
          </ac:spMkLst>
        </pc:spChg>
        <pc:spChg chg="add mod ord">
          <ac:chgData name="Катерина Гранат" userId="f5dd12bca48157ee" providerId="LiveId" clId="{FD228D99-2DBA-4F5A-A765-BF5517DCF426}" dt="2024-03-20T18:15:31.120" v="62" actId="1076"/>
          <ac:spMkLst>
            <pc:docMk/>
            <pc:sldMk cId="2651415186" sldId="279"/>
            <ac:spMk id="11" creationId="{F358B8E1-479F-E2DA-2F35-AAEAB2DF3D3A}"/>
          </ac:spMkLst>
        </pc:spChg>
        <pc:picChg chg="del">
          <ac:chgData name="Катерина Гранат" userId="f5dd12bca48157ee" providerId="LiveId" clId="{FD228D99-2DBA-4F5A-A765-BF5517DCF426}" dt="2024-03-20T18:07:13.286" v="3" actId="478"/>
          <ac:picMkLst>
            <pc:docMk/>
            <pc:sldMk cId="2651415186" sldId="279"/>
            <ac:picMk id="15" creationId="{660A13CC-962C-AA6E-C334-11419D2F778A}"/>
          </ac:picMkLst>
        </pc:picChg>
        <pc:picChg chg="add mod">
          <ac:chgData name="Катерина Гранат" userId="f5dd12bca48157ee" providerId="LiveId" clId="{FD228D99-2DBA-4F5A-A765-BF5517DCF426}" dt="2024-03-20T18:15:29.137" v="61" actId="1076"/>
          <ac:picMkLst>
            <pc:docMk/>
            <pc:sldMk cId="2651415186" sldId="279"/>
            <ac:picMk id="1026" creationId="{26EB9564-0A06-3F18-C3DE-390897B2A2E2}"/>
          </ac:picMkLst>
        </pc:picChg>
        <pc:cxnChg chg="del">
          <ac:chgData name="Катерина Гранат" userId="f5dd12bca48157ee" providerId="LiveId" clId="{FD228D99-2DBA-4F5A-A765-BF5517DCF426}" dt="2024-03-20T18:07:15.647" v="4" actId="478"/>
          <ac:cxnSpMkLst>
            <pc:docMk/>
            <pc:sldMk cId="2651415186" sldId="279"/>
            <ac:cxnSpMk id="10" creationId="{5CDA4431-845E-244A-A366-DB3FBAC11118}"/>
          </ac:cxnSpMkLst>
        </pc:cxnChg>
      </pc:sldChg>
      <pc:sldChg chg="addSp delSp modSp mod modClrScheme chgLayout">
        <pc:chgData name="Катерина Гранат" userId="f5dd12bca48157ee" providerId="LiveId" clId="{FD228D99-2DBA-4F5A-A765-BF5517DCF426}" dt="2024-03-20T18:19:44.496" v="73" actId="1076"/>
        <pc:sldMkLst>
          <pc:docMk/>
          <pc:sldMk cId="2194662893" sldId="280"/>
        </pc:sldMkLst>
        <pc:spChg chg="add del mod">
          <ac:chgData name="Катерина Гранат" userId="f5dd12bca48157ee" providerId="LiveId" clId="{FD228D99-2DBA-4F5A-A765-BF5517DCF426}" dt="2024-03-20T18:16:07.091" v="65" actId="478"/>
          <ac:spMkLst>
            <pc:docMk/>
            <pc:sldMk cId="2194662893" sldId="280"/>
            <ac:spMk id="3" creationId="{96F56284-DF84-2173-96B3-2CF53CB31C20}"/>
          </ac:spMkLst>
        </pc:spChg>
        <pc:spChg chg="add mod">
          <ac:chgData name="Катерина Гранат" userId="f5dd12bca48157ee" providerId="LiveId" clId="{FD228D99-2DBA-4F5A-A765-BF5517DCF426}" dt="2024-03-20T18:19:44.496" v="73" actId="1076"/>
          <ac:spMkLst>
            <pc:docMk/>
            <pc:sldMk cId="2194662893" sldId="280"/>
            <ac:spMk id="4" creationId="{888F05D0-C006-3F58-149F-980A33FD93E8}"/>
          </ac:spMkLst>
        </pc:spChg>
        <pc:spChg chg="add del mod">
          <ac:chgData name="Катерина Гранат" userId="f5dd12bca48157ee" providerId="LiveId" clId="{FD228D99-2DBA-4F5A-A765-BF5517DCF426}" dt="2024-03-20T18:19:27.460" v="68" actId="478"/>
          <ac:spMkLst>
            <pc:docMk/>
            <pc:sldMk cId="2194662893" sldId="280"/>
            <ac:spMk id="5" creationId="{59110484-B4AE-E50B-5B29-E608F747228E}"/>
          </ac:spMkLst>
        </pc:spChg>
        <pc:spChg chg="del mod">
          <ac:chgData name="Катерина Гранат" userId="f5dd12bca48157ee" providerId="LiveId" clId="{FD228D99-2DBA-4F5A-A765-BF5517DCF426}" dt="2024-03-20T18:16:05.079" v="64" actId="478"/>
          <ac:spMkLst>
            <pc:docMk/>
            <pc:sldMk cId="2194662893" sldId="280"/>
            <ac:spMk id="9" creationId="{CF22356E-8FDF-DB66-E20D-B1994B06ED1F}"/>
          </ac:spMkLst>
        </pc:spChg>
        <pc:picChg chg="del">
          <ac:chgData name="Катерина Гранат" userId="f5dd12bca48157ee" providerId="LiveId" clId="{FD228D99-2DBA-4F5A-A765-BF5517DCF426}" dt="2024-03-20T18:16:05.079" v="64" actId="478"/>
          <ac:picMkLst>
            <pc:docMk/>
            <pc:sldMk cId="2194662893" sldId="280"/>
            <ac:picMk id="13" creationId="{2A71DBA1-264E-455F-74B6-654518B6A68B}"/>
          </ac:picMkLst>
        </pc:picChg>
        <pc:picChg chg="del">
          <ac:chgData name="Катерина Гранат" userId="f5dd12bca48157ee" providerId="LiveId" clId="{FD228D99-2DBA-4F5A-A765-BF5517DCF426}" dt="2024-03-20T18:16:05.079" v="64" actId="478"/>
          <ac:picMkLst>
            <pc:docMk/>
            <pc:sldMk cId="2194662893" sldId="280"/>
            <ac:picMk id="15" creationId="{513D1056-3A70-287F-6019-8EC4BB8488FC}"/>
          </ac:picMkLst>
        </pc:picChg>
      </pc:sldChg>
      <pc:sldChg chg="addSp delSp modSp mod modClrScheme chgLayout">
        <pc:chgData name="Катерина Гранат" userId="f5dd12bca48157ee" providerId="LiveId" clId="{FD228D99-2DBA-4F5A-A765-BF5517DCF426}" dt="2024-03-20T19:14:08.276" v="427" actId="1076"/>
        <pc:sldMkLst>
          <pc:docMk/>
          <pc:sldMk cId="3056744134" sldId="281"/>
        </pc:sldMkLst>
        <pc:spChg chg="del mod ord">
          <ac:chgData name="Катерина Гранат" userId="f5dd12bca48157ee" providerId="LiveId" clId="{FD228D99-2DBA-4F5A-A765-BF5517DCF426}" dt="2024-03-20T19:10:50.552" v="372" actId="478"/>
          <ac:spMkLst>
            <pc:docMk/>
            <pc:sldMk cId="3056744134" sldId="281"/>
            <ac:spMk id="2" creationId="{0E71757C-732E-5D2E-6CF2-1C0502ED54D3}"/>
          </ac:spMkLst>
        </pc:spChg>
        <pc:spChg chg="add mod ord">
          <ac:chgData name="Катерина Гранат" userId="f5dd12bca48157ee" providerId="LiveId" clId="{FD228D99-2DBA-4F5A-A765-BF5517DCF426}" dt="2024-03-20T19:14:08.276" v="427" actId="1076"/>
          <ac:spMkLst>
            <pc:docMk/>
            <pc:sldMk cId="3056744134" sldId="281"/>
            <ac:spMk id="3" creationId="{09AD85E2-763F-DC25-12AD-7D92D816B73B}"/>
          </ac:spMkLst>
        </pc:spChg>
        <pc:spChg chg="add del mod">
          <ac:chgData name="Катерина Гранат" userId="f5dd12bca48157ee" providerId="LiveId" clId="{FD228D99-2DBA-4F5A-A765-BF5517DCF426}" dt="2024-03-20T19:10:52.001" v="373" actId="478"/>
          <ac:spMkLst>
            <pc:docMk/>
            <pc:sldMk cId="3056744134" sldId="281"/>
            <ac:spMk id="5" creationId="{4C245A9C-7C0E-B972-22E5-27FEE106915C}"/>
          </ac:spMkLst>
        </pc:spChg>
        <pc:picChg chg="add mod">
          <ac:chgData name="Катерина Гранат" userId="f5dd12bca48157ee" providerId="LiveId" clId="{FD228D99-2DBA-4F5A-A765-BF5517DCF426}" dt="2024-03-20T19:14:02.084" v="426" actId="1076"/>
          <ac:picMkLst>
            <pc:docMk/>
            <pc:sldMk cId="3056744134" sldId="281"/>
            <ac:picMk id="6" creationId="{5B9F89CF-02F2-0073-66B6-F6671418C706}"/>
          </ac:picMkLst>
        </pc:picChg>
        <pc:picChg chg="add mod">
          <ac:chgData name="Катерина Гранат" userId="f5dd12bca48157ee" providerId="LiveId" clId="{FD228D99-2DBA-4F5A-A765-BF5517DCF426}" dt="2024-03-20T19:14:00.468" v="425" actId="1076"/>
          <ac:picMkLst>
            <pc:docMk/>
            <pc:sldMk cId="3056744134" sldId="281"/>
            <ac:picMk id="4098" creationId="{9A8F1807-A597-0698-1794-A9BBFEDE8FED}"/>
          </ac:picMkLst>
        </pc:picChg>
      </pc:sldChg>
      <pc:sldChg chg="modSp mod">
        <pc:chgData name="Катерина Гранат" userId="f5dd12bca48157ee" providerId="LiveId" clId="{FD228D99-2DBA-4F5A-A765-BF5517DCF426}" dt="2024-03-20T19:18:00.989" v="478" actId="1076"/>
        <pc:sldMkLst>
          <pc:docMk/>
          <pc:sldMk cId="2623054086" sldId="297"/>
        </pc:sldMkLst>
        <pc:spChg chg="mod">
          <ac:chgData name="Катерина Гранат" userId="f5dd12bca48157ee" providerId="LiveId" clId="{FD228D99-2DBA-4F5A-A765-BF5517DCF426}" dt="2024-03-20T19:18:00.989" v="478" actId="1076"/>
          <ac:spMkLst>
            <pc:docMk/>
            <pc:sldMk cId="2623054086" sldId="297"/>
            <ac:spMk id="6" creationId="{0093243F-05FA-F9D6-37CB-92C00DEB22E8}"/>
          </ac:spMkLst>
        </pc:spChg>
      </pc:sldChg>
      <pc:sldChg chg="addSp delSp modSp mod modClrScheme chgLayout">
        <pc:chgData name="Катерина Гранат" userId="f5dd12bca48157ee" providerId="LiveId" clId="{FD228D99-2DBA-4F5A-A765-BF5517DCF426}" dt="2024-03-20T18:32:25.617" v="223" actId="1076"/>
        <pc:sldMkLst>
          <pc:docMk/>
          <pc:sldMk cId="4172442660" sldId="299"/>
        </pc:sldMkLst>
        <pc:spChg chg="add mod">
          <ac:chgData name="Катерина Гранат" userId="f5dd12bca48157ee" providerId="LiveId" clId="{FD228D99-2DBA-4F5A-A765-BF5517DCF426}" dt="2024-03-20T18:32:20.594" v="222" actId="1076"/>
          <ac:spMkLst>
            <pc:docMk/>
            <pc:sldMk cId="4172442660" sldId="299"/>
            <ac:spMk id="3" creationId="{5DF1A85B-AC5C-AFB1-8690-7AD445561AB8}"/>
          </ac:spMkLst>
        </pc:spChg>
        <pc:spChg chg="add mod">
          <ac:chgData name="Катерина Гранат" userId="f5dd12bca48157ee" providerId="LiveId" clId="{FD228D99-2DBA-4F5A-A765-BF5517DCF426}" dt="2024-03-20T18:32:25.617" v="223" actId="1076"/>
          <ac:spMkLst>
            <pc:docMk/>
            <pc:sldMk cId="4172442660" sldId="299"/>
            <ac:spMk id="5" creationId="{23A943DD-3F59-A612-586A-0D8A7D1240CE}"/>
          </ac:spMkLst>
        </pc:spChg>
        <pc:spChg chg="del mod ord">
          <ac:chgData name="Катерина Гранат" userId="f5dd12bca48157ee" providerId="LiveId" clId="{FD228D99-2DBA-4F5A-A765-BF5517DCF426}" dt="2024-03-20T18:20:21.370" v="75" actId="478"/>
          <ac:spMkLst>
            <pc:docMk/>
            <pc:sldMk cId="4172442660" sldId="299"/>
            <ac:spMk id="6" creationId="{BC09CC90-8195-8F2A-816B-7638D7D38D4F}"/>
          </ac:spMkLst>
        </pc:spChg>
        <pc:spChg chg="del mod ord">
          <ac:chgData name="Катерина Гранат" userId="f5dd12bca48157ee" providerId="LiveId" clId="{FD228D99-2DBA-4F5A-A765-BF5517DCF426}" dt="2024-03-20T18:20:21.370" v="75" actId="478"/>
          <ac:spMkLst>
            <pc:docMk/>
            <pc:sldMk cId="4172442660" sldId="299"/>
            <ac:spMk id="7" creationId="{F1DE7E6B-8E9B-A138-8EDB-8C3A656F7A7D}"/>
          </ac:spMkLst>
        </pc:spChg>
        <pc:picChg chg="add mod">
          <ac:chgData name="Катерина Гранат" userId="f5dd12bca48157ee" providerId="LiveId" clId="{FD228D99-2DBA-4F5A-A765-BF5517DCF426}" dt="2024-03-20T18:30:07.313" v="207" actId="1076"/>
          <ac:picMkLst>
            <pc:docMk/>
            <pc:sldMk cId="4172442660" sldId="299"/>
            <ac:picMk id="8" creationId="{91C5656A-707B-06F2-715C-1AE70579802C}"/>
          </ac:picMkLst>
        </pc:picChg>
        <pc:picChg chg="del">
          <ac:chgData name="Катерина Гранат" userId="f5dd12bca48157ee" providerId="LiveId" clId="{FD228D99-2DBA-4F5A-A765-BF5517DCF426}" dt="2024-03-20T18:20:21.370" v="75" actId="478"/>
          <ac:picMkLst>
            <pc:docMk/>
            <pc:sldMk cId="4172442660" sldId="299"/>
            <ac:picMk id="9" creationId="{E6A5FE66-FBFD-5516-B07A-4CB5D9B8E322}"/>
          </ac:picMkLst>
        </pc:picChg>
        <pc:cxnChg chg="del">
          <ac:chgData name="Катерина Гранат" userId="f5dd12bca48157ee" providerId="LiveId" clId="{FD228D99-2DBA-4F5A-A765-BF5517DCF426}" dt="2024-03-20T18:20:23.468" v="76" actId="478"/>
          <ac:cxnSpMkLst>
            <pc:docMk/>
            <pc:sldMk cId="4172442660" sldId="299"/>
            <ac:cxnSpMk id="10" creationId="{1D056CEC-CD5F-9502-7DB1-FB3E1941F427}"/>
          </ac:cxnSpMkLst>
        </pc:cxnChg>
      </pc:sldChg>
      <pc:sldChg chg="addSp delSp modSp mod modClrScheme chgLayout">
        <pc:chgData name="Катерина Гранат" userId="f5dd12bca48157ee" providerId="LiveId" clId="{FD228D99-2DBA-4F5A-A765-BF5517DCF426}" dt="2024-03-20T18:45:12.461" v="301" actId="20577"/>
        <pc:sldMkLst>
          <pc:docMk/>
          <pc:sldMk cId="4128112223" sldId="300"/>
        </pc:sldMkLst>
        <pc:spChg chg="add del mod ord">
          <ac:chgData name="Катерина Гранат" userId="f5dd12bca48157ee" providerId="LiveId" clId="{FD228D99-2DBA-4F5A-A765-BF5517DCF426}" dt="2024-03-20T18:33:28.024" v="226" actId="700"/>
          <ac:spMkLst>
            <pc:docMk/>
            <pc:sldMk cId="4128112223" sldId="300"/>
            <ac:spMk id="3" creationId="{B42DE030-B48C-5457-9E5B-B2CA54CC983B}"/>
          </ac:spMkLst>
        </pc:spChg>
        <pc:spChg chg="add mod ord">
          <ac:chgData name="Катерина Гранат" userId="f5dd12bca48157ee" providerId="LiveId" clId="{FD228D99-2DBA-4F5A-A765-BF5517DCF426}" dt="2024-03-20T18:40:52.642" v="234" actId="21"/>
          <ac:spMkLst>
            <pc:docMk/>
            <pc:sldMk cId="4128112223" sldId="300"/>
            <ac:spMk id="4" creationId="{A3730C53-0B9C-9DF7-658C-9772946F0402}"/>
          </ac:spMkLst>
        </pc:spChg>
        <pc:spChg chg="del">
          <ac:chgData name="Катерина Гранат" userId="f5dd12bca48157ee" providerId="LiveId" clId="{FD228D99-2DBA-4F5A-A765-BF5517DCF426}" dt="2024-03-20T18:33:06.561" v="224" actId="478"/>
          <ac:spMkLst>
            <pc:docMk/>
            <pc:sldMk cId="4128112223" sldId="300"/>
            <ac:spMk id="5" creationId="{48A5CF0C-0203-512D-DDC2-54295A5820F1}"/>
          </ac:spMkLst>
        </pc:spChg>
        <pc:spChg chg="add mod ord">
          <ac:chgData name="Катерина Гранат" userId="f5dd12bca48157ee" providerId="LiveId" clId="{FD228D99-2DBA-4F5A-A765-BF5517DCF426}" dt="2024-03-20T18:45:12.461" v="301" actId="20577"/>
          <ac:spMkLst>
            <pc:docMk/>
            <pc:sldMk cId="4128112223" sldId="300"/>
            <ac:spMk id="6" creationId="{2C4EAD1C-6DA1-39C0-9BF4-9ED60594030C}"/>
          </ac:spMkLst>
        </pc:spChg>
        <pc:spChg chg="del">
          <ac:chgData name="Катерина Гранат" userId="f5dd12bca48157ee" providerId="LiveId" clId="{FD228D99-2DBA-4F5A-A765-BF5517DCF426}" dt="2024-03-20T18:33:09.315" v="225" actId="478"/>
          <ac:spMkLst>
            <pc:docMk/>
            <pc:sldMk cId="4128112223" sldId="300"/>
            <ac:spMk id="11" creationId="{EC968614-4437-F3D4-8C7C-78545394BFBA}"/>
          </ac:spMkLst>
        </pc:spChg>
        <pc:picChg chg="del">
          <ac:chgData name="Катерина Гранат" userId="f5dd12bca48157ee" providerId="LiveId" clId="{FD228D99-2DBA-4F5A-A765-BF5517DCF426}" dt="2024-03-20T18:33:06.561" v="224" actId="478"/>
          <ac:picMkLst>
            <pc:docMk/>
            <pc:sldMk cId="4128112223" sldId="300"/>
            <ac:picMk id="7" creationId="{7E15253C-6AA8-963F-156F-E2DFE0E3EECC}"/>
          </ac:picMkLst>
        </pc:picChg>
        <pc:picChg chg="del">
          <ac:chgData name="Катерина Гранат" userId="f5dd12bca48157ee" providerId="LiveId" clId="{FD228D99-2DBA-4F5A-A765-BF5517DCF426}" dt="2024-03-20T18:33:06.561" v="224" actId="478"/>
          <ac:picMkLst>
            <pc:docMk/>
            <pc:sldMk cId="4128112223" sldId="300"/>
            <ac:picMk id="10" creationId="{E4996AB2-B749-5D9A-C05F-83CF44D2183C}"/>
          </ac:picMkLst>
        </pc:picChg>
      </pc:sldChg>
      <pc:sldChg chg="addSp delSp modSp mod">
        <pc:chgData name="Катерина Гранат" userId="f5dd12bca48157ee" providerId="LiveId" clId="{FD228D99-2DBA-4F5A-A765-BF5517DCF426}" dt="2024-03-20T19:04:07.891" v="368" actId="1076"/>
        <pc:sldMkLst>
          <pc:docMk/>
          <pc:sldMk cId="1231957958" sldId="301"/>
        </pc:sldMkLst>
        <pc:spChg chg="mod">
          <ac:chgData name="Катерина Гранат" userId="f5dd12bca48157ee" providerId="LiveId" clId="{FD228D99-2DBA-4F5A-A765-BF5517DCF426}" dt="2024-03-20T18:59:51.349" v="314" actId="122"/>
          <ac:spMkLst>
            <pc:docMk/>
            <pc:sldMk cId="1231957958" sldId="301"/>
            <ac:spMk id="12" creationId="{514DECB1-11A6-B611-859A-CD07ACB48ACB}"/>
          </ac:spMkLst>
        </pc:spChg>
        <pc:spChg chg="mod">
          <ac:chgData name="Катерина Гранат" userId="f5dd12bca48157ee" providerId="LiveId" clId="{FD228D99-2DBA-4F5A-A765-BF5517DCF426}" dt="2024-03-20T19:02:25.731" v="353" actId="313"/>
          <ac:spMkLst>
            <pc:docMk/>
            <pc:sldMk cId="1231957958" sldId="301"/>
            <ac:spMk id="13" creationId="{6840358A-5ED7-886A-B9AE-99D7C20518EE}"/>
          </ac:spMkLst>
        </pc:spChg>
        <pc:picChg chg="add mod modCrop">
          <ac:chgData name="Катерина Гранат" userId="f5dd12bca48157ee" providerId="LiveId" clId="{FD228D99-2DBA-4F5A-A765-BF5517DCF426}" dt="2024-03-20T19:04:07.891" v="368" actId="1076"/>
          <ac:picMkLst>
            <pc:docMk/>
            <pc:sldMk cId="1231957958" sldId="301"/>
            <ac:picMk id="2" creationId="{28A9B228-84DB-F24D-7896-5625CF2C6B93}"/>
          </ac:picMkLst>
        </pc:picChg>
        <pc:picChg chg="del">
          <ac:chgData name="Катерина Гранат" userId="f5dd12bca48157ee" providerId="LiveId" clId="{FD228D99-2DBA-4F5A-A765-BF5517DCF426}" dt="2024-03-20T19:04:04.217" v="367" actId="478"/>
          <ac:picMkLst>
            <pc:docMk/>
            <pc:sldMk cId="1231957958" sldId="301"/>
            <ac:picMk id="1028" creationId="{675DDBB6-5B75-DCC4-DF3D-D1B690D76D04}"/>
          </ac:picMkLst>
        </pc:picChg>
      </pc:sldChg>
      <pc:sldChg chg="del">
        <pc:chgData name="Катерина Гранат" userId="f5dd12bca48157ee" providerId="LiveId" clId="{FD228D99-2DBA-4F5A-A765-BF5517DCF426}" dt="2024-03-20T19:04:50.771" v="370" actId="2696"/>
        <pc:sldMkLst>
          <pc:docMk/>
          <pc:sldMk cId="2288407500" sldId="302"/>
        </pc:sldMkLst>
      </pc:sldChg>
      <pc:sldChg chg="del">
        <pc:chgData name="Катерина Гранат" userId="f5dd12bca48157ee" providerId="LiveId" clId="{FD228D99-2DBA-4F5A-A765-BF5517DCF426}" dt="2024-03-20T19:04:50.771" v="370" actId="2696"/>
        <pc:sldMkLst>
          <pc:docMk/>
          <pc:sldMk cId="744327632" sldId="303"/>
        </pc:sldMkLst>
      </pc:sldChg>
      <pc:sldChg chg="del">
        <pc:chgData name="Катерина Гранат" userId="f5dd12bca48157ee" providerId="LiveId" clId="{FD228D99-2DBA-4F5A-A765-BF5517DCF426}" dt="2024-03-20T19:04:50.771" v="370" actId="2696"/>
        <pc:sldMkLst>
          <pc:docMk/>
          <pc:sldMk cId="4292075534" sldId="304"/>
        </pc:sldMkLst>
      </pc:sldChg>
      <pc:sldChg chg="del">
        <pc:chgData name="Катерина Гранат" userId="f5dd12bca48157ee" providerId="LiveId" clId="{FD228D99-2DBA-4F5A-A765-BF5517DCF426}" dt="2024-03-20T19:04:50.771" v="370" actId="2696"/>
        <pc:sldMkLst>
          <pc:docMk/>
          <pc:sldMk cId="3414476023" sldId="305"/>
        </pc:sldMkLst>
      </pc:sldChg>
      <pc:sldChg chg="del">
        <pc:chgData name="Катерина Гранат" userId="f5dd12bca48157ee" providerId="LiveId" clId="{FD228D99-2DBA-4F5A-A765-BF5517DCF426}" dt="2024-03-20T19:04:50.771" v="370" actId="2696"/>
        <pc:sldMkLst>
          <pc:docMk/>
          <pc:sldMk cId="106814742" sldId="307"/>
        </pc:sldMkLst>
      </pc:sldChg>
      <pc:sldChg chg="del">
        <pc:chgData name="Катерина Гранат" userId="f5dd12bca48157ee" providerId="LiveId" clId="{FD228D99-2DBA-4F5A-A765-BF5517DCF426}" dt="2024-03-20T19:04:59.188" v="371" actId="2696"/>
        <pc:sldMkLst>
          <pc:docMk/>
          <pc:sldMk cId="1743605672" sldId="308"/>
        </pc:sldMkLst>
      </pc:sldChg>
      <pc:sldChg chg="del">
        <pc:chgData name="Катерина Гранат" userId="f5dd12bca48157ee" providerId="LiveId" clId="{FD228D99-2DBA-4F5A-A765-BF5517DCF426}" dt="2024-03-20T19:04:59.188" v="371" actId="2696"/>
        <pc:sldMkLst>
          <pc:docMk/>
          <pc:sldMk cId="1452524653" sldId="312"/>
        </pc:sldMkLst>
      </pc:sldChg>
      <pc:sldChg chg="addSp delSp modSp add mod">
        <pc:chgData name="Катерина Гранат" userId="f5dd12bca48157ee" providerId="LiveId" clId="{FD228D99-2DBA-4F5A-A765-BF5517DCF426}" dt="2024-03-20T18:29:56.545" v="205" actId="1076"/>
        <pc:sldMkLst>
          <pc:docMk/>
          <pc:sldMk cId="3568085950" sldId="313"/>
        </pc:sldMkLst>
        <pc:spChg chg="mod">
          <ac:chgData name="Катерина Гранат" userId="f5dd12bca48157ee" providerId="LiveId" clId="{FD228D99-2DBA-4F5A-A765-BF5517DCF426}" dt="2024-03-20T18:28:02.442" v="182" actId="122"/>
          <ac:spMkLst>
            <pc:docMk/>
            <pc:sldMk cId="3568085950" sldId="313"/>
            <ac:spMk id="3" creationId="{5DF1A85B-AC5C-AFB1-8690-7AD445561AB8}"/>
          </ac:spMkLst>
        </pc:spChg>
        <pc:spChg chg="mod">
          <ac:chgData name="Катерина Гранат" userId="f5dd12bca48157ee" providerId="LiveId" clId="{FD228D99-2DBA-4F5A-A765-BF5517DCF426}" dt="2024-03-20T18:28:07.631" v="185"/>
          <ac:spMkLst>
            <pc:docMk/>
            <pc:sldMk cId="3568085950" sldId="313"/>
            <ac:spMk id="5" creationId="{23A943DD-3F59-A612-586A-0D8A7D1240CE}"/>
          </ac:spMkLst>
        </pc:spChg>
        <pc:picChg chg="add mod">
          <ac:chgData name="Катерина Гранат" userId="f5dd12bca48157ee" providerId="LiveId" clId="{FD228D99-2DBA-4F5A-A765-BF5517DCF426}" dt="2024-03-20T18:29:56.545" v="205" actId="1076"/>
          <ac:picMkLst>
            <pc:docMk/>
            <pc:sldMk cId="3568085950" sldId="313"/>
            <ac:picMk id="2" creationId="{3B0CE2FC-F08D-6FBA-0FB1-AE64962098A2}"/>
          </ac:picMkLst>
        </pc:picChg>
        <pc:picChg chg="del">
          <ac:chgData name="Катерина Гранат" userId="f5dd12bca48157ee" providerId="LiveId" clId="{FD228D99-2DBA-4F5A-A765-BF5517DCF426}" dt="2024-03-20T18:29:19.721" v="186" actId="478"/>
          <ac:picMkLst>
            <pc:docMk/>
            <pc:sldMk cId="3568085950" sldId="313"/>
            <ac:picMk id="8" creationId="{91C5656A-707B-06F2-715C-1AE70579802C}"/>
          </ac:picMkLst>
        </pc:picChg>
      </pc:sldChg>
      <pc:sldChg chg="addSp delSp modSp add mod">
        <pc:chgData name="Катерина Гранат" userId="f5dd12bca48157ee" providerId="LiveId" clId="{FD228D99-2DBA-4F5A-A765-BF5517DCF426}" dt="2024-03-20T18:32:12.948" v="220" actId="122"/>
        <pc:sldMkLst>
          <pc:docMk/>
          <pc:sldMk cId="2074634740" sldId="314"/>
        </pc:sldMkLst>
        <pc:spChg chg="mod">
          <ac:chgData name="Катерина Гранат" userId="f5dd12bca48157ee" providerId="LiveId" clId="{FD228D99-2DBA-4F5A-A765-BF5517DCF426}" dt="2024-03-20T18:32:12.948" v="220" actId="122"/>
          <ac:spMkLst>
            <pc:docMk/>
            <pc:sldMk cId="2074634740" sldId="314"/>
            <ac:spMk id="3" creationId="{5DF1A85B-AC5C-AFB1-8690-7AD445561AB8}"/>
          </ac:spMkLst>
        </pc:spChg>
        <pc:spChg chg="mod">
          <ac:chgData name="Катерина Гранат" userId="f5dd12bca48157ee" providerId="LiveId" clId="{FD228D99-2DBA-4F5A-A765-BF5517DCF426}" dt="2024-03-20T18:31:39.871" v="216"/>
          <ac:spMkLst>
            <pc:docMk/>
            <pc:sldMk cId="2074634740" sldId="314"/>
            <ac:spMk id="5" creationId="{23A943DD-3F59-A612-586A-0D8A7D1240CE}"/>
          </ac:spMkLst>
        </pc:spChg>
        <pc:picChg chg="del">
          <ac:chgData name="Катерина Гранат" userId="f5dd12bca48157ee" providerId="LiveId" clId="{FD228D99-2DBA-4F5A-A765-BF5517DCF426}" dt="2024-03-20T18:31:13.376" v="210" actId="478"/>
          <ac:picMkLst>
            <pc:docMk/>
            <pc:sldMk cId="2074634740" sldId="314"/>
            <ac:picMk id="8" creationId="{91C5656A-707B-06F2-715C-1AE70579802C}"/>
          </ac:picMkLst>
        </pc:picChg>
        <pc:picChg chg="add mod">
          <ac:chgData name="Катерина Гранат" userId="f5dd12bca48157ee" providerId="LiveId" clId="{FD228D99-2DBA-4F5A-A765-BF5517DCF426}" dt="2024-03-20T18:31:18.185" v="213" actId="1076"/>
          <ac:picMkLst>
            <pc:docMk/>
            <pc:sldMk cId="2074634740" sldId="314"/>
            <ac:picMk id="3074" creationId="{903C12A6-1828-AD24-5BF8-34BDAD22EC8C}"/>
          </ac:picMkLst>
        </pc:picChg>
      </pc:sldChg>
      <pc:sldChg chg="addSp delSp modSp add mod ord">
        <pc:chgData name="Катерина Гранат" userId="f5dd12bca48157ee" providerId="LiveId" clId="{FD228D99-2DBA-4F5A-A765-BF5517DCF426}" dt="2024-03-20T18:32:00.178" v="219" actId="1076"/>
        <pc:sldMkLst>
          <pc:docMk/>
          <pc:sldMk cId="2096212405" sldId="315"/>
        </pc:sldMkLst>
        <pc:spChg chg="mod">
          <ac:chgData name="Катерина Гранат" userId="f5dd12bca48157ee" providerId="LiveId" clId="{FD228D99-2DBA-4F5A-A765-BF5517DCF426}" dt="2024-03-20T18:31:57.010" v="218" actId="1076"/>
          <ac:spMkLst>
            <pc:docMk/>
            <pc:sldMk cId="2096212405" sldId="315"/>
            <ac:spMk id="3" creationId="{5DF1A85B-AC5C-AFB1-8690-7AD445561AB8}"/>
          </ac:spMkLst>
        </pc:spChg>
        <pc:spChg chg="mod">
          <ac:chgData name="Катерина Гранат" userId="f5dd12bca48157ee" providerId="LiveId" clId="{FD228D99-2DBA-4F5A-A765-BF5517DCF426}" dt="2024-03-20T18:32:00.178" v="219" actId="1076"/>
          <ac:spMkLst>
            <pc:docMk/>
            <pc:sldMk cId="2096212405" sldId="315"/>
            <ac:spMk id="5" creationId="{23A943DD-3F59-A612-586A-0D8A7D1240CE}"/>
          </ac:spMkLst>
        </pc:spChg>
        <pc:picChg chg="add del mod">
          <ac:chgData name="Катерина Гранат" userId="f5dd12bca48157ee" providerId="LiveId" clId="{FD228D99-2DBA-4F5A-A765-BF5517DCF426}" dt="2024-03-20T18:26:52.479" v="168" actId="478"/>
          <ac:picMkLst>
            <pc:docMk/>
            <pc:sldMk cId="2096212405" sldId="315"/>
            <ac:picMk id="2" creationId="{801F8E84-E3DF-394C-9D92-09BC641C6991}"/>
          </ac:picMkLst>
        </pc:picChg>
        <pc:picChg chg="del">
          <ac:chgData name="Катерина Гранат" userId="f5dd12bca48157ee" providerId="LiveId" clId="{FD228D99-2DBA-4F5A-A765-BF5517DCF426}" dt="2024-03-20T18:24:50.251" v="116" actId="478"/>
          <ac:picMkLst>
            <pc:docMk/>
            <pc:sldMk cId="2096212405" sldId="315"/>
            <ac:picMk id="8" creationId="{91C5656A-707B-06F2-715C-1AE70579802C}"/>
          </ac:picMkLst>
        </pc:picChg>
        <pc:picChg chg="add mod">
          <ac:chgData name="Катерина Гранат" userId="f5dd12bca48157ee" providerId="LiveId" clId="{FD228D99-2DBA-4F5A-A765-BF5517DCF426}" dt="2024-03-20T18:26:55.706" v="170" actId="1076"/>
          <ac:picMkLst>
            <pc:docMk/>
            <pc:sldMk cId="2096212405" sldId="315"/>
            <ac:picMk id="2050" creationId="{06F321AD-C725-9596-BA25-C1016A52DD4C}"/>
          </ac:picMkLst>
        </pc:picChg>
        <pc:picChg chg="add mod">
          <ac:chgData name="Катерина Гранат" userId="f5dd12bca48157ee" providerId="LiveId" clId="{FD228D99-2DBA-4F5A-A765-BF5517DCF426}" dt="2024-03-20T18:27:14.121" v="175" actId="1076"/>
          <ac:picMkLst>
            <pc:docMk/>
            <pc:sldMk cId="2096212405" sldId="315"/>
            <ac:picMk id="2052" creationId="{294610E9-41FD-BC86-4EBC-87D345D691CF}"/>
          </ac:picMkLst>
        </pc:picChg>
      </pc:sldChg>
      <pc:sldChg chg="delSp modSp add mod modClrScheme chgLayout">
        <pc:chgData name="Катерина Гранат" userId="f5dd12bca48157ee" providerId="LiveId" clId="{FD228D99-2DBA-4F5A-A765-BF5517DCF426}" dt="2024-03-20T19:15:05.028" v="445" actId="1076"/>
        <pc:sldMkLst>
          <pc:docMk/>
          <pc:sldMk cId="3059642479" sldId="316"/>
        </pc:sldMkLst>
        <pc:spChg chg="mod ord">
          <ac:chgData name="Катерина Гранат" userId="f5dd12bca48157ee" providerId="LiveId" clId="{FD228D99-2DBA-4F5A-A765-BF5517DCF426}" dt="2024-03-20T19:15:05.028" v="445" actId="1076"/>
          <ac:spMkLst>
            <pc:docMk/>
            <pc:sldMk cId="3059642479" sldId="316"/>
            <ac:spMk id="3" creationId="{09AD85E2-763F-DC25-12AD-7D92D816B73B}"/>
          </ac:spMkLst>
        </pc:spChg>
        <pc:picChg chg="del">
          <ac:chgData name="Катерина Гранат" userId="f5dd12bca48157ee" providerId="LiveId" clId="{FD228D99-2DBA-4F5A-A765-BF5517DCF426}" dt="2024-03-20T19:14:33.886" v="430" actId="478"/>
          <ac:picMkLst>
            <pc:docMk/>
            <pc:sldMk cId="3059642479" sldId="316"/>
            <ac:picMk id="6" creationId="{5B9F89CF-02F2-0073-66B6-F6671418C706}"/>
          </ac:picMkLst>
        </pc:picChg>
        <pc:picChg chg="del">
          <ac:chgData name="Катерина Гранат" userId="f5dd12bca48157ee" providerId="LiveId" clId="{FD228D99-2DBA-4F5A-A765-BF5517DCF426}" dt="2024-03-20T19:14:34.384" v="431" actId="478"/>
          <ac:picMkLst>
            <pc:docMk/>
            <pc:sldMk cId="3059642479" sldId="316"/>
            <ac:picMk id="4098" creationId="{9A8F1807-A597-0698-1794-A9BBFEDE8FED}"/>
          </ac:picMkLst>
        </pc:picChg>
      </pc:sldChg>
    </pc:docChg>
  </pc:docChgLst>
</pc:chgInfo>
</file>

<file path=ppt/media/hdphoto1.wdp>
</file>

<file path=ppt/media/image1.png>
</file>

<file path=ppt/media/image10.png>
</file>

<file path=ppt/media/image11.png>
</file>

<file path=ppt/media/image12.jpeg>
</file>

<file path=ppt/media/image13.pn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bg>
      <p:bgPr>
        <a:solidFill>
          <a:schemeClr val="accent1"/>
        </a:solidFill>
        <a:effectLst/>
      </p:bgPr>
    </p:bg>
    <p:spTree>
      <p:nvGrpSpPr>
        <p:cNvPr id="1" name=""/>
        <p:cNvGrpSpPr/>
        <p:nvPr/>
      </p:nvGrpSpPr>
      <p:grpSpPr>
        <a:xfrm>
          <a:off x="0" y="0"/>
          <a:ext cx="0" cy="0"/>
          <a:chOff x="0" y="0"/>
          <a:chExt cx="0" cy="0"/>
        </a:xfrm>
      </p:grpSpPr>
      <p:sp>
        <p:nvSpPr>
          <p:cNvPr id="15" name="Image 0" descr="preencoded.png">
            <a:extLst>
              <a:ext uri="{FF2B5EF4-FFF2-40B4-BE49-F238E27FC236}">
                <a16:creationId xmlns:a16="http://schemas.microsoft.com/office/drawing/2014/main" id="{BA5D5A72-CB6F-F8DE-E2C9-90459C8C3DC1}"/>
              </a:ext>
            </a:extLst>
          </p:cNvPr>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a:extLst>
              <a:ext uri="{FF2B5EF4-FFF2-40B4-BE49-F238E27FC236}">
                <a16:creationId xmlns:a16="http://schemas.microsoft.com/office/drawing/2014/main" id="{E66FD7FF-2869-7902-36B2-2B229AB9AB19}"/>
              </a:ext>
            </a:extLst>
          </p:cNvPr>
          <p:cNvSpPr/>
          <p:nvPr userDrawn="1"/>
        </p:nvSpPr>
        <p:spPr>
          <a:xfrm>
            <a:off x="1600201" y="1153228"/>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B1457C88-4472-81CF-02AF-4421E0A3084B}"/>
              </a:ext>
            </a:extLst>
          </p:cNvPr>
          <p:cNvSpPr/>
          <p:nvPr userDrawn="1"/>
        </p:nvSpPr>
        <p:spPr>
          <a:xfrm>
            <a:off x="2795588"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ctrTitle"/>
          </p:nvPr>
        </p:nvSpPr>
        <p:spPr>
          <a:xfrm>
            <a:off x="3403092" y="1984248"/>
            <a:ext cx="5385816" cy="1225296"/>
          </a:xfrm>
        </p:spPr>
        <p:txBody>
          <a:bodyPr tIns="0" anchor="t">
            <a:noAutofit/>
          </a:bodyPr>
          <a:lstStyle>
            <a:lvl1pPr algn="ctr">
              <a:defRPr sz="4400"/>
            </a:lvl1pPr>
          </a:lstStyle>
          <a:p>
            <a:r>
              <a:rPr lang="ru-RU"/>
              <a:t>Образец заголовка</a:t>
            </a:r>
            <a:endParaRPr lang="en-US" dirty="0"/>
          </a:p>
        </p:txBody>
      </p:sp>
      <p:sp>
        <p:nvSpPr>
          <p:cNvPr id="3" name="Subtitle 2"/>
          <p:cNvSpPr>
            <a:spLocks noGrp="1"/>
          </p:cNvSpPr>
          <p:nvPr>
            <p:ph type="subTitle" idx="1"/>
          </p:nvPr>
        </p:nvSpPr>
        <p:spPr>
          <a:xfrm>
            <a:off x="4349496" y="3483864"/>
            <a:ext cx="3493008" cy="878908"/>
          </a:xfrm>
        </p:spPr>
        <p:txBody>
          <a:bodyPr lIns="0" tIns="0" rIns="0" bIns="0">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Tree>
    <p:extLst>
      <p:ext uri="{BB962C8B-B14F-4D97-AF65-F5344CB8AC3E}">
        <p14:creationId xmlns:p14="http://schemas.microsoft.com/office/powerpoint/2010/main" val="2631799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950ED98-B5D1-206C-403F-FA954F9D2CFF}"/>
              </a:ext>
            </a:extLst>
          </p:cNvPr>
          <p:cNvSpPr/>
          <p:nvPr userDrawn="1"/>
        </p:nvSpPr>
        <p:spPr>
          <a:xfrm>
            <a:off x="685338"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E8643CE-01D9-3E5E-15F6-20689F775F15}"/>
              </a:ext>
            </a:extLst>
          </p:cNvPr>
          <p:cNvSpPr/>
          <p:nvPr userDrawn="1"/>
        </p:nvSpPr>
        <p:spPr>
          <a:xfrm>
            <a:off x="2900911"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AF82DDD-EDEC-7D87-F43A-113C5E4A4FE7}"/>
              </a:ext>
            </a:extLst>
          </p:cNvPr>
          <p:cNvSpPr/>
          <p:nvPr userDrawn="1"/>
        </p:nvSpPr>
        <p:spPr>
          <a:xfrm>
            <a:off x="5116484"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47E492E-967F-54B7-55B1-08A5E1C3615B}"/>
              </a:ext>
            </a:extLst>
          </p:cNvPr>
          <p:cNvSpPr/>
          <p:nvPr userDrawn="1"/>
        </p:nvSpPr>
        <p:spPr>
          <a:xfrm>
            <a:off x="9547629"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C0053FE-E44A-CA97-F782-67FC633E722E}"/>
              </a:ext>
            </a:extLst>
          </p:cNvPr>
          <p:cNvSpPr/>
          <p:nvPr userDrawn="1"/>
        </p:nvSpPr>
        <p:spPr>
          <a:xfrm>
            <a:off x="7332057"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841248"/>
            <a:ext cx="10671048" cy="768096"/>
          </a:xfrm>
        </p:spPr>
        <p:txBody>
          <a:bodyPr>
            <a:noAutofit/>
          </a:bodyPr>
          <a:lstStyle>
            <a:lvl1pPr>
              <a:lnSpc>
                <a:spcPct val="100000"/>
              </a:lnSpc>
              <a:defRPr/>
            </a:lvl1pPr>
          </a:lstStyle>
          <a:p>
            <a:r>
              <a:rPr lang="ru-RU"/>
              <a:t>Образец заголовка</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685338"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4" name="Picture Placeholder 62">
            <a:extLst>
              <a:ext uri="{FF2B5EF4-FFF2-40B4-BE49-F238E27FC236}">
                <a16:creationId xmlns:a16="http://schemas.microsoft.com/office/drawing/2014/main" id="{2F18FBB7-2D21-7954-1324-C7D3BFE5C85D}"/>
              </a:ext>
            </a:extLst>
          </p:cNvPr>
          <p:cNvSpPr>
            <a:spLocks noGrp="1"/>
          </p:cNvSpPr>
          <p:nvPr>
            <p:ph type="pic" sz="quarter" idx="23"/>
          </p:nvPr>
        </p:nvSpPr>
        <p:spPr>
          <a:xfrm>
            <a:off x="1339134"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ru-RU"/>
              <a:t>Вставка рисунка</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731058" y="3888404"/>
            <a:ext cx="1920240" cy="1371600"/>
          </a:xfrm>
          <a:noFill/>
          <a:ln>
            <a:noFill/>
          </a:ln>
        </p:spPr>
        <p:txBody>
          <a:bodyPr lIns="91440" rIns="91440" anchor="ctr">
            <a:noAutofit/>
          </a:bodyPr>
          <a:lstStyle>
            <a:lvl1pPr marL="0" indent="0" algn="ctr">
              <a:spcBef>
                <a:spcPts val="0"/>
              </a:spcBef>
              <a:buNone/>
              <a:defRPr sz="1500"/>
            </a:lvl1pPr>
          </a:lstStyle>
          <a:p>
            <a:pPr lvl="0"/>
            <a:r>
              <a:rPr lang="ru-RU"/>
              <a:t>Образец текста</a:t>
            </a:r>
          </a:p>
        </p:txBody>
      </p:sp>
      <p:sp>
        <p:nvSpPr>
          <p:cNvPr id="47" name="Text Placeholder 4">
            <a:extLst>
              <a:ext uri="{FF2B5EF4-FFF2-40B4-BE49-F238E27FC236}">
                <a16:creationId xmlns:a16="http://schemas.microsoft.com/office/drawing/2014/main" id="{79F9AD31-B0C5-3563-C73A-8B6297FCFD1C}"/>
              </a:ext>
            </a:extLst>
          </p:cNvPr>
          <p:cNvSpPr>
            <a:spLocks noGrp="1"/>
          </p:cNvSpPr>
          <p:nvPr>
            <p:ph type="body" sz="quarter" idx="3"/>
          </p:nvPr>
        </p:nvSpPr>
        <p:spPr>
          <a:xfrm>
            <a:off x="2900910"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8" name="Picture Placeholder 62">
            <a:extLst>
              <a:ext uri="{FF2B5EF4-FFF2-40B4-BE49-F238E27FC236}">
                <a16:creationId xmlns:a16="http://schemas.microsoft.com/office/drawing/2014/main" id="{05E8E8EF-4954-870B-04E5-82BC660A6738}"/>
              </a:ext>
            </a:extLst>
          </p:cNvPr>
          <p:cNvSpPr>
            <a:spLocks noGrp="1"/>
          </p:cNvSpPr>
          <p:nvPr>
            <p:ph type="pic" sz="quarter" idx="27"/>
          </p:nvPr>
        </p:nvSpPr>
        <p:spPr>
          <a:xfrm>
            <a:off x="3554707"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ru-RU"/>
              <a:t>Вставка рисунка</a:t>
            </a:r>
            <a:endParaRPr lang="en-US" dirty="0"/>
          </a:p>
        </p:txBody>
      </p:sp>
      <p:sp>
        <p:nvSpPr>
          <p:cNvPr id="58" name="Text Placeholder 51">
            <a:extLst>
              <a:ext uri="{FF2B5EF4-FFF2-40B4-BE49-F238E27FC236}">
                <a16:creationId xmlns:a16="http://schemas.microsoft.com/office/drawing/2014/main" id="{75981CD1-EA26-D1CF-F19E-B58C16BA8A69}"/>
              </a:ext>
            </a:extLst>
          </p:cNvPr>
          <p:cNvSpPr>
            <a:spLocks noGrp="1"/>
          </p:cNvSpPr>
          <p:nvPr>
            <p:ph type="body" sz="quarter" idx="19"/>
          </p:nvPr>
        </p:nvSpPr>
        <p:spPr>
          <a:xfrm>
            <a:off x="2946630" y="3888404"/>
            <a:ext cx="1920240" cy="1371600"/>
          </a:xfrm>
          <a:noFill/>
          <a:ln>
            <a:noFill/>
          </a:ln>
        </p:spPr>
        <p:txBody>
          <a:bodyPr lIns="91440" rIns="91440" anchor="ctr">
            <a:noAutofit/>
          </a:bodyPr>
          <a:lstStyle>
            <a:lvl1pPr marL="0" indent="0" algn="ctr">
              <a:spcBef>
                <a:spcPts val="0"/>
              </a:spcBef>
              <a:buNone/>
              <a:defRPr sz="1500"/>
            </a:lvl1pPr>
          </a:lstStyle>
          <a:p>
            <a:pPr lvl="0"/>
            <a:r>
              <a:rPr lang="ru-RU"/>
              <a:t>Образец текста</a:t>
            </a:r>
          </a:p>
        </p:txBody>
      </p:sp>
      <p:sp>
        <p:nvSpPr>
          <p:cNvPr id="48" name="Text Placeholder 4">
            <a:extLst>
              <a:ext uri="{FF2B5EF4-FFF2-40B4-BE49-F238E27FC236}">
                <a16:creationId xmlns:a16="http://schemas.microsoft.com/office/drawing/2014/main" id="{3A09BBD1-5CBC-B0EF-71C0-054FCB989BC6}"/>
              </a:ext>
            </a:extLst>
          </p:cNvPr>
          <p:cNvSpPr>
            <a:spLocks noGrp="1"/>
          </p:cNvSpPr>
          <p:nvPr>
            <p:ph type="body" sz="quarter" idx="13"/>
          </p:nvPr>
        </p:nvSpPr>
        <p:spPr>
          <a:xfrm>
            <a:off x="5116484"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7" name="Picture Placeholder 62">
            <a:extLst>
              <a:ext uri="{FF2B5EF4-FFF2-40B4-BE49-F238E27FC236}">
                <a16:creationId xmlns:a16="http://schemas.microsoft.com/office/drawing/2014/main" id="{4AD0C8C9-DB5A-6DC8-2729-A21F1A5CF174}"/>
              </a:ext>
            </a:extLst>
          </p:cNvPr>
          <p:cNvSpPr>
            <a:spLocks noGrp="1"/>
          </p:cNvSpPr>
          <p:nvPr>
            <p:ph type="pic" sz="quarter" idx="26"/>
          </p:nvPr>
        </p:nvSpPr>
        <p:spPr>
          <a:xfrm>
            <a:off x="5770280"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ru-RU"/>
              <a:t>Вставка рисунка</a:t>
            </a:r>
            <a:endParaRPr lang="en-US" dirty="0"/>
          </a:p>
        </p:txBody>
      </p:sp>
      <p:sp>
        <p:nvSpPr>
          <p:cNvPr id="59" name="Text Placeholder 51">
            <a:extLst>
              <a:ext uri="{FF2B5EF4-FFF2-40B4-BE49-F238E27FC236}">
                <a16:creationId xmlns:a16="http://schemas.microsoft.com/office/drawing/2014/main" id="{F02DE2DC-F65C-32A5-5821-89FB2F53C325}"/>
              </a:ext>
            </a:extLst>
          </p:cNvPr>
          <p:cNvSpPr>
            <a:spLocks noGrp="1"/>
          </p:cNvSpPr>
          <p:nvPr>
            <p:ph type="body" sz="quarter" idx="20"/>
          </p:nvPr>
        </p:nvSpPr>
        <p:spPr>
          <a:xfrm>
            <a:off x="5162204" y="3888404"/>
            <a:ext cx="1920240" cy="1371600"/>
          </a:xfrm>
          <a:noFill/>
          <a:ln>
            <a:noFill/>
          </a:ln>
        </p:spPr>
        <p:txBody>
          <a:bodyPr lIns="91440" rIns="91440" anchor="ctr">
            <a:noAutofit/>
          </a:bodyPr>
          <a:lstStyle>
            <a:lvl1pPr marL="0" indent="0" algn="ctr">
              <a:spcBef>
                <a:spcPts val="0"/>
              </a:spcBef>
              <a:buNone/>
              <a:defRPr sz="1500"/>
            </a:lvl1pPr>
          </a:lstStyle>
          <a:p>
            <a:pPr lvl="0"/>
            <a:r>
              <a:rPr lang="ru-RU"/>
              <a:t>Образец текста</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7332057"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6" name="Picture Placeholder 62">
            <a:extLst>
              <a:ext uri="{FF2B5EF4-FFF2-40B4-BE49-F238E27FC236}">
                <a16:creationId xmlns:a16="http://schemas.microsoft.com/office/drawing/2014/main" id="{139354A0-F5DF-3AC5-5E8B-A41146C26F3C}"/>
              </a:ext>
            </a:extLst>
          </p:cNvPr>
          <p:cNvSpPr>
            <a:spLocks noGrp="1"/>
          </p:cNvSpPr>
          <p:nvPr>
            <p:ph type="pic" sz="quarter" idx="25"/>
          </p:nvPr>
        </p:nvSpPr>
        <p:spPr>
          <a:xfrm>
            <a:off x="7985853"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ru-RU"/>
              <a:t>Вставка рисунка</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7377777" y="3888404"/>
            <a:ext cx="1920240" cy="1371600"/>
          </a:xfrm>
          <a:noFill/>
          <a:ln>
            <a:noFill/>
          </a:ln>
        </p:spPr>
        <p:txBody>
          <a:bodyPr lIns="91440" rIns="91440" anchor="ctr">
            <a:noAutofit/>
          </a:bodyPr>
          <a:lstStyle>
            <a:lvl1pPr marL="0" indent="0" algn="ctr">
              <a:spcBef>
                <a:spcPts val="0"/>
              </a:spcBef>
              <a:buNone/>
              <a:defRPr sz="1500"/>
            </a:lvl1pPr>
          </a:lstStyle>
          <a:p>
            <a:pPr lvl="0"/>
            <a:r>
              <a:rPr lang="ru-RU"/>
              <a:t>Образец текста</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9547629"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5" name="Picture Placeholder 62">
            <a:extLst>
              <a:ext uri="{FF2B5EF4-FFF2-40B4-BE49-F238E27FC236}">
                <a16:creationId xmlns:a16="http://schemas.microsoft.com/office/drawing/2014/main" id="{D5BF3A8A-72F1-392E-855B-5B36E244A7FD}"/>
              </a:ext>
            </a:extLst>
          </p:cNvPr>
          <p:cNvSpPr>
            <a:spLocks noGrp="1"/>
          </p:cNvSpPr>
          <p:nvPr>
            <p:ph type="pic" sz="quarter" idx="24"/>
          </p:nvPr>
        </p:nvSpPr>
        <p:spPr>
          <a:xfrm>
            <a:off x="10201425"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ru-RU"/>
              <a:t>Вставка рисунка</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9593349" y="3888404"/>
            <a:ext cx="1920240" cy="1371600"/>
          </a:xfrm>
          <a:noFill/>
          <a:ln>
            <a:noFill/>
          </a:ln>
        </p:spPr>
        <p:txBody>
          <a:bodyPr lIns="91440" rIns="91440" anchor="ctr">
            <a:noAutofit/>
          </a:bodyPr>
          <a:lstStyle>
            <a:lvl1pPr marL="0" indent="0" algn="ctr">
              <a:spcBef>
                <a:spcPts val="0"/>
              </a:spcBef>
              <a:buNone/>
              <a:defRPr sz="1500"/>
            </a:lvl1pPr>
          </a:lstStyle>
          <a:p>
            <a:pPr lvl="0"/>
            <a:r>
              <a:rPr lang="ru-RU"/>
              <a:t>Образец текста</a:t>
            </a:r>
          </a:p>
        </p:txBody>
      </p:sp>
    </p:spTree>
    <p:extLst>
      <p:ext uri="{BB962C8B-B14F-4D97-AF65-F5344CB8AC3E}">
        <p14:creationId xmlns:p14="http://schemas.microsoft.com/office/powerpoint/2010/main" val="872516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E2DECB02-D9CE-E57A-0604-BFF41EC38AFA}"/>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6" name="Freeform: Shape 25">
            <a:extLst>
              <a:ext uri="{FF2B5EF4-FFF2-40B4-BE49-F238E27FC236}">
                <a16:creationId xmlns:a16="http://schemas.microsoft.com/office/drawing/2014/main" id="{68E760EA-7D83-1DF2-A8EE-4F218084E74F}"/>
              </a:ext>
            </a:extLst>
          </p:cNvPr>
          <p:cNvSpPr/>
          <p:nvPr userDrawn="1"/>
        </p:nvSpPr>
        <p:spPr>
          <a:xfrm>
            <a:off x="1" y="-1"/>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FF3F3353-78A1-F584-81A6-9513382DF18F}"/>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A65C6DDD-D2BB-0153-0F53-9F7C17BDFD2B}"/>
              </a:ext>
            </a:extLst>
          </p:cNvPr>
          <p:cNvSpPr>
            <a:spLocks noGrp="1"/>
          </p:cNvSpPr>
          <p:nvPr>
            <p:ph type="title"/>
          </p:nvPr>
        </p:nvSpPr>
        <p:spPr/>
        <p:txBody>
          <a:bodyPr/>
          <a:lstStyle>
            <a:lvl1pPr>
              <a:lnSpc>
                <a:spcPct val="100000"/>
              </a:lnSpc>
              <a:defRPr>
                <a:solidFill>
                  <a:schemeClr val="accent6"/>
                </a:solidFill>
              </a:defRPr>
            </a:lvl1pPr>
          </a:lstStyle>
          <a:p>
            <a:r>
              <a:rPr lang="ru-RU"/>
              <a:t>Образец заголовка</a:t>
            </a:r>
            <a:endParaRPr lang="en-US" dirty="0"/>
          </a:p>
        </p:txBody>
      </p:sp>
      <p:sp>
        <p:nvSpPr>
          <p:cNvPr id="5" name="Slide Number Placeholder 4">
            <a:extLst>
              <a:ext uri="{FF2B5EF4-FFF2-40B4-BE49-F238E27FC236}">
                <a16:creationId xmlns:a16="http://schemas.microsoft.com/office/drawing/2014/main" id="{471A846E-CBB1-9805-456D-0C0B890912B7}"/>
              </a:ext>
            </a:extLst>
          </p:cNvPr>
          <p:cNvSpPr>
            <a:spLocks noGrp="1"/>
          </p:cNvSpPr>
          <p:nvPr>
            <p:ph type="sldNum" sz="quarter" idx="12"/>
          </p:nvPr>
        </p:nvSpPr>
        <p:spPr/>
        <p:txBody>
          <a:bodyPr/>
          <a:lstStyle/>
          <a:p>
            <a:fld id="{48F63A3B-78C7-47BE-AE5E-E10140E04643}" type="slidenum">
              <a:rPr lang="en-US" smtClean="0"/>
              <a:pPr/>
              <a:t>‹#›</a:t>
            </a:fld>
            <a:endParaRPr lang="en-US" dirty="0"/>
          </a:p>
        </p:txBody>
      </p:sp>
      <p:sp>
        <p:nvSpPr>
          <p:cNvPr id="30" name="Image 2" descr="preencoded.png">
            <a:extLst>
              <a:ext uri="{FF2B5EF4-FFF2-40B4-BE49-F238E27FC236}">
                <a16:creationId xmlns:a16="http://schemas.microsoft.com/office/drawing/2014/main" id="{790E862E-398F-571C-EC2C-3D17164DE059}"/>
              </a:ext>
            </a:extLst>
          </p:cNvPr>
          <p:cNvSpPr/>
          <p:nvPr/>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31" name="Text Placeholder 2">
            <a:extLst>
              <a:ext uri="{FF2B5EF4-FFF2-40B4-BE49-F238E27FC236}">
                <a16:creationId xmlns:a16="http://schemas.microsoft.com/office/drawing/2014/main" id="{AB1DF8DE-0EED-2627-4B5E-266C0BC276BE}"/>
              </a:ext>
            </a:extLst>
          </p:cNvPr>
          <p:cNvSpPr>
            <a:spLocks noGrp="1"/>
          </p:cNvSpPr>
          <p:nvPr>
            <p:ph type="body" idx="1" hasCustomPrompt="1"/>
          </p:nvPr>
        </p:nvSpPr>
        <p:spPr>
          <a:xfrm>
            <a:off x="685338"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2" name="Text Placeholder 4">
            <a:extLst>
              <a:ext uri="{FF2B5EF4-FFF2-40B4-BE49-F238E27FC236}">
                <a16:creationId xmlns:a16="http://schemas.microsoft.com/office/drawing/2014/main" id="{5AE99EEE-38C4-CB2D-EEA0-8A2EB6F129E4}"/>
              </a:ext>
            </a:extLst>
          </p:cNvPr>
          <p:cNvSpPr>
            <a:spLocks noGrp="1"/>
          </p:cNvSpPr>
          <p:nvPr>
            <p:ph type="body" sz="quarter" idx="3" hasCustomPrompt="1"/>
          </p:nvPr>
        </p:nvSpPr>
        <p:spPr>
          <a:xfrm>
            <a:off x="2900911"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3" name="Text Placeholder 4">
            <a:extLst>
              <a:ext uri="{FF2B5EF4-FFF2-40B4-BE49-F238E27FC236}">
                <a16:creationId xmlns:a16="http://schemas.microsoft.com/office/drawing/2014/main" id="{AA90F0AE-69F4-EBD3-AED1-81E98D34811D}"/>
              </a:ext>
            </a:extLst>
          </p:cNvPr>
          <p:cNvSpPr>
            <a:spLocks noGrp="1"/>
          </p:cNvSpPr>
          <p:nvPr>
            <p:ph type="body" sz="quarter" idx="13" hasCustomPrompt="1"/>
          </p:nvPr>
        </p:nvSpPr>
        <p:spPr>
          <a:xfrm>
            <a:off x="5116484"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4" name="Text Placeholder 4">
            <a:extLst>
              <a:ext uri="{FF2B5EF4-FFF2-40B4-BE49-F238E27FC236}">
                <a16:creationId xmlns:a16="http://schemas.microsoft.com/office/drawing/2014/main" id="{F9E49243-B04A-D7AF-B4C7-8E1AE776F811}"/>
              </a:ext>
            </a:extLst>
          </p:cNvPr>
          <p:cNvSpPr>
            <a:spLocks noGrp="1"/>
          </p:cNvSpPr>
          <p:nvPr>
            <p:ph type="body" sz="quarter" idx="15" hasCustomPrompt="1"/>
          </p:nvPr>
        </p:nvSpPr>
        <p:spPr>
          <a:xfrm>
            <a:off x="7332057"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5" name="Text Placeholder 4">
            <a:extLst>
              <a:ext uri="{FF2B5EF4-FFF2-40B4-BE49-F238E27FC236}">
                <a16:creationId xmlns:a16="http://schemas.microsoft.com/office/drawing/2014/main" id="{4780DCD4-46DE-8C31-9F39-FC6E45FC1EBE}"/>
              </a:ext>
            </a:extLst>
          </p:cNvPr>
          <p:cNvSpPr>
            <a:spLocks noGrp="1"/>
          </p:cNvSpPr>
          <p:nvPr>
            <p:ph type="body" sz="quarter" idx="17" hasCustomPrompt="1"/>
          </p:nvPr>
        </p:nvSpPr>
        <p:spPr>
          <a:xfrm>
            <a:off x="9547629"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6" name="Text Placeholder 51">
            <a:extLst>
              <a:ext uri="{FF2B5EF4-FFF2-40B4-BE49-F238E27FC236}">
                <a16:creationId xmlns:a16="http://schemas.microsoft.com/office/drawing/2014/main" id="{9FBDF935-4925-03EC-CBC9-1EBA90DF849B}"/>
              </a:ext>
            </a:extLst>
          </p:cNvPr>
          <p:cNvSpPr>
            <a:spLocks noGrp="1"/>
          </p:cNvSpPr>
          <p:nvPr>
            <p:ph type="body" sz="quarter" idx="18"/>
          </p:nvPr>
        </p:nvSpPr>
        <p:spPr>
          <a:xfrm>
            <a:off x="685338" y="4745736"/>
            <a:ext cx="1993392" cy="795528"/>
          </a:xfrm>
          <a:noFill/>
        </p:spPr>
        <p:txBody>
          <a:bodyPr lIns="0" rIns="0" anchor="t" anchorCtr="0">
            <a:noAutofit/>
          </a:bodyPr>
          <a:lstStyle>
            <a:lvl1pPr marL="0" indent="0" algn="ctr">
              <a:spcBef>
                <a:spcPts val="0"/>
              </a:spcBef>
              <a:buNone/>
              <a:defRPr sz="1500"/>
            </a:lvl1pPr>
          </a:lstStyle>
          <a:p>
            <a:pPr lvl="0"/>
            <a:r>
              <a:rPr lang="ru-RU"/>
              <a:t>Образец текста</a:t>
            </a:r>
          </a:p>
        </p:txBody>
      </p:sp>
      <p:sp>
        <p:nvSpPr>
          <p:cNvPr id="37" name="Text Placeholder 51">
            <a:extLst>
              <a:ext uri="{FF2B5EF4-FFF2-40B4-BE49-F238E27FC236}">
                <a16:creationId xmlns:a16="http://schemas.microsoft.com/office/drawing/2014/main" id="{9BB76AA7-442D-54A7-D075-C67F47438963}"/>
              </a:ext>
            </a:extLst>
          </p:cNvPr>
          <p:cNvSpPr>
            <a:spLocks noGrp="1"/>
          </p:cNvSpPr>
          <p:nvPr>
            <p:ph type="body" sz="quarter" idx="19"/>
          </p:nvPr>
        </p:nvSpPr>
        <p:spPr>
          <a:xfrm>
            <a:off x="2900911" y="4745736"/>
            <a:ext cx="1993392" cy="795528"/>
          </a:xfrm>
          <a:noFill/>
        </p:spPr>
        <p:txBody>
          <a:bodyPr lIns="0" rIns="0" anchor="t" anchorCtr="0">
            <a:noAutofit/>
          </a:bodyPr>
          <a:lstStyle>
            <a:lvl1pPr marL="0" indent="0" algn="ctr">
              <a:spcBef>
                <a:spcPts val="0"/>
              </a:spcBef>
              <a:buNone/>
              <a:defRPr sz="1500"/>
            </a:lvl1pPr>
          </a:lstStyle>
          <a:p>
            <a:pPr lvl="0"/>
            <a:r>
              <a:rPr lang="ru-RU"/>
              <a:t>Образец текста</a:t>
            </a:r>
          </a:p>
        </p:txBody>
      </p:sp>
      <p:sp>
        <p:nvSpPr>
          <p:cNvPr id="38" name="Text Placeholder 51">
            <a:extLst>
              <a:ext uri="{FF2B5EF4-FFF2-40B4-BE49-F238E27FC236}">
                <a16:creationId xmlns:a16="http://schemas.microsoft.com/office/drawing/2014/main" id="{9E419856-1586-F2D8-A1B4-F67FEE9839DF}"/>
              </a:ext>
            </a:extLst>
          </p:cNvPr>
          <p:cNvSpPr>
            <a:spLocks noGrp="1"/>
          </p:cNvSpPr>
          <p:nvPr>
            <p:ph type="body" sz="quarter" idx="20"/>
          </p:nvPr>
        </p:nvSpPr>
        <p:spPr>
          <a:xfrm>
            <a:off x="5116484" y="4745736"/>
            <a:ext cx="1993392" cy="795528"/>
          </a:xfrm>
          <a:noFill/>
        </p:spPr>
        <p:txBody>
          <a:bodyPr lIns="0" rIns="0" anchor="t" anchorCtr="0">
            <a:noAutofit/>
          </a:bodyPr>
          <a:lstStyle>
            <a:lvl1pPr marL="0" indent="0" algn="ctr">
              <a:spcBef>
                <a:spcPts val="0"/>
              </a:spcBef>
              <a:buNone/>
              <a:defRPr sz="1500"/>
            </a:lvl1pPr>
          </a:lstStyle>
          <a:p>
            <a:pPr lvl="0"/>
            <a:r>
              <a:rPr lang="ru-RU"/>
              <a:t>Образец текста</a:t>
            </a:r>
          </a:p>
        </p:txBody>
      </p:sp>
      <p:sp>
        <p:nvSpPr>
          <p:cNvPr id="39" name="Text Placeholder 51">
            <a:extLst>
              <a:ext uri="{FF2B5EF4-FFF2-40B4-BE49-F238E27FC236}">
                <a16:creationId xmlns:a16="http://schemas.microsoft.com/office/drawing/2014/main" id="{AED74DD2-EAE3-76BF-56B9-C04FCED1F2DB}"/>
              </a:ext>
            </a:extLst>
          </p:cNvPr>
          <p:cNvSpPr>
            <a:spLocks noGrp="1"/>
          </p:cNvSpPr>
          <p:nvPr>
            <p:ph type="body" sz="quarter" idx="21"/>
          </p:nvPr>
        </p:nvSpPr>
        <p:spPr>
          <a:xfrm>
            <a:off x="7332057" y="4745736"/>
            <a:ext cx="1993392" cy="795528"/>
          </a:xfrm>
          <a:noFill/>
        </p:spPr>
        <p:txBody>
          <a:bodyPr lIns="0" rIns="0" anchor="t" anchorCtr="0">
            <a:noAutofit/>
          </a:bodyPr>
          <a:lstStyle>
            <a:lvl1pPr marL="0" indent="0" algn="ctr">
              <a:spcBef>
                <a:spcPts val="0"/>
              </a:spcBef>
              <a:buNone/>
              <a:defRPr sz="1500"/>
            </a:lvl1pPr>
          </a:lstStyle>
          <a:p>
            <a:pPr lvl="0"/>
            <a:r>
              <a:rPr lang="ru-RU"/>
              <a:t>Образец текста</a:t>
            </a:r>
          </a:p>
        </p:txBody>
      </p:sp>
      <p:sp>
        <p:nvSpPr>
          <p:cNvPr id="40" name="Text Placeholder 51">
            <a:extLst>
              <a:ext uri="{FF2B5EF4-FFF2-40B4-BE49-F238E27FC236}">
                <a16:creationId xmlns:a16="http://schemas.microsoft.com/office/drawing/2014/main" id="{0A39AD48-2F98-C0C9-DE08-CED7EBF816B2}"/>
              </a:ext>
            </a:extLst>
          </p:cNvPr>
          <p:cNvSpPr>
            <a:spLocks noGrp="1"/>
          </p:cNvSpPr>
          <p:nvPr>
            <p:ph type="body" sz="quarter" idx="22"/>
          </p:nvPr>
        </p:nvSpPr>
        <p:spPr>
          <a:xfrm>
            <a:off x="9547629" y="4745736"/>
            <a:ext cx="1993392" cy="795528"/>
          </a:xfrm>
          <a:noFill/>
        </p:spPr>
        <p:txBody>
          <a:bodyPr lIns="0" rIns="0" anchor="t" anchorCtr="0">
            <a:noAutofit/>
          </a:bodyPr>
          <a:lstStyle>
            <a:lvl1pPr marL="0" indent="0" algn="ctr">
              <a:spcBef>
                <a:spcPts val="0"/>
              </a:spcBef>
              <a:buNone/>
              <a:defRPr sz="1500"/>
            </a:lvl1pPr>
          </a:lstStyle>
          <a:p>
            <a:pPr lvl="0"/>
            <a:r>
              <a:rPr lang="ru-RU"/>
              <a:t>Образец текста</a:t>
            </a:r>
          </a:p>
        </p:txBody>
      </p:sp>
      <p:cxnSp>
        <p:nvCxnSpPr>
          <p:cNvPr id="42" name="Straight Connector 41">
            <a:extLst>
              <a:ext uri="{FF2B5EF4-FFF2-40B4-BE49-F238E27FC236}">
                <a16:creationId xmlns:a16="http://schemas.microsoft.com/office/drawing/2014/main" id="{E6BE61D7-B0A3-902B-4F58-727982880EF5}"/>
              </a:ext>
            </a:extLst>
          </p:cNvPr>
          <p:cNvCxnSpPr>
            <a:cxnSpLocks/>
          </p:cNvCxnSpPr>
          <p:nvPr userDrawn="1"/>
        </p:nvCxnSpPr>
        <p:spPr>
          <a:xfrm>
            <a:off x="739398" y="4187681"/>
            <a:ext cx="10812360" cy="0"/>
          </a:xfrm>
          <a:prstGeom prst="line">
            <a:avLst/>
          </a:prstGeom>
          <a:ln w="127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033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Сравнение">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C26B5661-F583-FA44-8353-161B862E69B1}"/>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ru-RU"/>
              <a:t>Образец заголовка</a:t>
            </a:r>
            <a:endParaRPr lang="en-US" dirty="0"/>
          </a:p>
        </p:txBody>
      </p:sp>
      <p:sp>
        <p:nvSpPr>
          <p:cNvPr id="11" name="Image 0" descr="preencoded.png">
            <a:extLst>
              <a:ext uri="{FF2B5EF4-FFF2-40B4-BE49-F238E27FC236}">
                <a16:creationId xmlns:a16="http://schemas.microsoft.com/office/drawing/2014/main" id="{CD2D664E-6702-6607-A37E-2E996144917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descr="preencoded.png">
            <a:extLst>
              <a:ext uri="{FF2B5EF4-FFF2-40B4-BE49-F238E27FC236}">
                <a16:creationId xmlns:a16="http://schemas.microsoft.com/office/drawing/2014/main" id="{951C5737-DF7E-D671-AC74-9E488335BCA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39" name="Freeform: Shape 38">
            <a:extLst>
              <a:ext uri="{FF2B5EF4-FFF2-40B4-BE49-F238E27FC236}">
                <a16:creationId xmlns:a16="http://schemas.microsoft.com/office/drawing/2014/main" id="{F232A1E1-DD38-15EA-6CA1-A84950EC43F0}"/>
              </a:ext>
            </a:extLst>
          </p:cNvPr>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descr="preencoded.png">
            <a:extLst>
              <a:ext uri="{FF2B5EF4-FFF2-40B4-BE49-F238E27FC236}">
                <a16:creationId xmlns:a16="http://schemas.microsoft.com/office/drawing/2014/main" id="{B9036D42-A06F-E6EE-BB91-8BAF045198BE}"/>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descr="preencoded.png">
            <a:extLst>
              <a:ext uri="{FF2B5EF4-FFF2-40B4-BE49-F238E27FC236}">
                <a16:creationId xmlns:a16="http://schemas.microsoft.com/office/drawing/2014/main" id="{86E0540C-3355-A50D-AC61-047B54B70C64}"/>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3" name="Text Placeholder 2"/>
          <p:cNvSpPr>
            <a:spLocks noGrp="1"/>
          </p:cNvSpPr>
          <p:nvPr>
            <p:ph type="body" idx="1"/>
          </p:nvPr>
        </p:nvSpPr>
        <p:spPr>
          <a:xfrm>
            <a:off x="397764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368503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804672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775411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9" name="Slide Number Placeholder 8"/>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71031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Три колонки">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1234440"/>
            <a:ext cx="10671048" cy="768096"/>
          </a:xfrm>
        </p:spPr>
        <p:txBody>
          <a:bodyPr>
            <a:noAutofit/>
          </a:bodyPr>
          <a:lstStyle>
            <a:lvl1pPr>
              <a:lnSpc>
                <a:spcPct val="100000"/>
              </a:lnSpc>
              <a:defRPr/>
            </a:lvl1pPr>
          </a:lstStyle>
          <a:p>
            <a:r>
              <a:rPr lang="ru-RU"/>
              <a:t>Образец заголовка</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713232" y="2743200"/>
            <a:ext cx="3328416" cy="3557016"/>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4" name="Picture Placeholder 62">
            <a:extLst>
              <a:ext uri="{FF2B5EF4-FFF2-40B4-BE49-F238E27FC236}">
                <a16:creationId xmlns:a16="http://schemas.microsoft.com/office/drawing/2014/main" id="{2F18FBB7-2D21-7954-1324-C7D3BFE5C85D}"/>
              </a:ext>
            </a:extLst>
          </p:cNvPr>
          <p:cNvSpPr>
            <a:spLocks noGrp="1" noChangeAspect="1"/>
          </p:cNvSpPr>
          <p:nvPr>
            <p:ph type="pic" sz="quarter" idx="23"/>
          </p:nvPr>
        </p:nvSpPr>
        <p:spPr>
          <a:xfrm>
            <a:off x="1911096" y="2258568"/>
            <a:ext cx="932688" cy="932688"/>
          </a:xfrm>
          <a:prstGeom prst="ellipse">
            <a:avLst/>
          </a:prstGeom>
          <a:solidFill>
            <a:schemeClr val="accent3"/>
          </a:solidFill>
        </p:spPr>
        <p:txBody>
          <a:bodyPr lIns="0" tIns="0" rIns="0" bIns="0" anchor="ctr">
            <a:noAutofit/>
          </a:bodyPr>
          <a:lstStyle>
            <a:lvl1pPr marL="0" indent="0" algn="ctr">
              <a:buNone/>
              <a:defRPr sz="900"/>
            </a:lvl1pPr>
          </a:lstStyle>
          <a:p>
            <a:r>
              <a:rPr lang="ru-RU"/>
              <a:t>Вставка рисунка</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992124"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ru-RU"/>
              <a:t>Образец текста</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4443984" y="2743200"/>
            <a:ext cx="3328416" cy="3557016"/>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6" name="Picture Placeholder 62">
            <a:extLst>
              <a:ext uri="{FF2B5EF4-FFF2-40B4-BE49-F238E27FC236}">
                <a16:creationId xmlns:a16="http://schemas.microsoft.com/office/drawing/2014/main" id="{139354A0-F5DF-3AC5-5E8B-A41146C26F3C}"/>
              </a:ext>
            </a:extLst>
          </p:cNvPr>
          <p:cNvSpPr>
            <a:spLocks noGrp="1" noChangeAspect="1"/>
          </p:cNvSpPr>
          <p:nvPr>
            <p:ph type="pic" sz="quarter" idx="25"/>
          </p:nvPr>
        </p:nvSpPr>
        <p:spPr>
          <a:xfrm>
            <a:off x="5641848" y="2258568"/>
            <a:ext cx="932688" cy="932688"/>
          </a:xfrm>
          <a:prstGeom prst="ellipse">
            <a:avLst/>
          </a:prstGeom>
          <a:solidFill>
            <a:schemeClr val="accent1"/>
          </a:solidFill>
        </p:spPr>
        <p:txBody>
          <a:bodyPr lIns="0" tIns="0" rIns="0" bIns="0" anchor="ctr">
            <a:noAutofit/>
          </a:bodyPr>
          <a:lstStyle>
            <a:lvl1pPr marL="0" indent="0" algn="ctr">
              <a:buNone/>
              <a:defRPr sz="900"/>
            </a:lvl1pPr>
          </a:lstStyle>
          <a:p>
            <a:r>
              <a:rPr lang="ru-RU"/>
              <a:t>Вставка рисунка</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4722876"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ru-RU"/>
              <a:t>Образец текста</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8092440" y="2743200"/>
            <a:ext cx="3328416" cy="3557016"/>
          </a:xfrm>
          <a:noFill/>
          <a:ln w="12700">
            <a:solidFill>
              <a:schemeClr val="accent4"/>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5" name="Picture Placeholder 62">
            <a:extLst>
              <a:ext uri="{FF2B5EF4-FFF2-40B4-BE49-F238E27FC236}">
                <a16:creationId xmlns:a16="http://schemas.microsoft.com/office/drawing/2014/main" id="{D5BF3A8A-72F1-392E-855B-5B36E244A7FD}"/>
              </a:ext>
            </a:extLst>
          </p:cNvPr>
          <p:cNvSpPr>
            <a:spLocks noGrp="1" noChangeAspect="1"/>
          </p:cNvSpPr>
          <p:nvPr>
            <p:ph type="pic" sz="quarter" idx="24"/>
          </p:nvPr>
        </p:nvSpPr>
        <p:spPr>
          <a:xfrm>
            <a:off x="9290304" y="2258568"/>
            <a:ext cx="932688" cy="932688"/>
          </a:xfrm>
          <a:prstGeom prst="ellipse">
            <a:avLst/>
          </a:prstGeom>
          <a:solidFill>
            <a:schemeClr val="accent4"/>
          </a:solidFill>
        </p:spPr>
        <p:txBody>
          <a:bodyPr lIns="0" tIns="0" rIns="0" bIns="0" anchor="ctr">
            <a:noAutofit/>
          </a:bodyPr>
          <a:lstStyle>
            <a:lvl1pPr marL="0" indent="0" algn="ctr">
              <a:buNone/>
              <a:defRPr sz="900"/>
            </a:lvl1pPr>
          </a:lstStyle>
          <a:p>
            <a:r>
              <a:rPr lang="ru-RU"/>
              <a:t>Вставка рисунка</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8371332"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ru-RU"/>
              <a:t>Образец текста</a:t>
            </a:r>
          </a:p>
        </p:txBody>
      </p:sp>
    </p:spTree>
    <p:extLst>
      <p:ext uri="{BB962C8B-B14F-4D97-AF65-F5344CB8AC3E}">
        <p14:creationId xmlns:p14="http://schemas.microsoft.com/office/powerpoint/2010/main" val="12689541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Summary">
    <p:spTree>
      <p:nvGrpSpPr>
        <p:cNvPr id="1" name=""/>
        <p:cNvGrpSpPr/>
        <p:nvPr/>
      </p:nvGrpSpPr>
      <p:grpSpPr>
        <a:xfrm>
          <a:off x="0" y="0"/>
          <a:ext cx="0" cy="0"/>
          <a:chOff x="0" y="0"/>
          <a:chExt cx="0" cy="0"/>
        </a:xfrm>
      </p:grpSpPr>
      <p:sp>
        <p:nvSpPr>
          <p:cNvPr id="24" name="Image 2" descr="preencoded.png">
            <a:extLst>
              <a:ext uri="{FF2B5EF4-FFF2-40B4-BE49-F238E27FC236}">
                <a16:creationId xmlns:a16="http://schemas.microsoft.com/office/drawing/2014/main" id="{ABC388A2-FFC7-1A87-02FB-C97B50161FD3}"/>
              </a:ext>
            </a:extLst>
          </p:cNvPr>
          <p:cNvSpPr/>
          <p:nvPr/>
        </p:nvSpPr>
        <p:spPr>
          <a:xfrm>
            <a:off x="8758238" y="-14287"/>
            <a:ext cx="3433763" cy="3452812"/>
          </a:xfrm>
          <a:custGeom>
            <a:avLst/>
            <a:gdLst>
              <a:gd name="connsiteX0" fmla="*/ 3433763 w 3433763"/>
              <a:gd name="connsiteY0" fmla="*/ 0 h 3452812"/>
              <a:gd name="connsiteX1" fmla="*/ 3433763 w 3433763"/>
              <a:gd name="connsiteY1" fmla="*/ 3452813 h 3452812"/>
              <a:gd name="connsiteX2" fmla="*/ 0 w 3433763"/>
              <a:gd name="connsiteY2" fmla="*/ 3452813 h 3452812"/>
              <a:gd name="connsiteX3" fmla="*/ 3433763 w 3433763"/>
              <a:gd name="connsiteY3" fmla="*/ 0 h 3452812"/>
            </a:gdLst>
            <a:ahLst/>
            <a:cxnLst>
              <a:cxn ang="0">
                <a:pos x="connsiteX0" y="connsiteY0"/>
              </a:cxn>
              <a:cxn ang="0">
                <a:pos x="connsiteX1" y="connsiteY1"/>
              </a:cxn>
              <a:cxn ang="0">
                <a:pos x="connsiteX2" y="connsiteY2"/>
              </a:cxn>
              <a:cxn ang="0">
                <a:pos x="connsiteX3" y="connsiteY3"/>
              </a:cxn>
            </a:cxnLst>
            <a:rect l="l" t="t" r="r" b="b"/>
            <a:pathLst>
              <a:path w="3433763" h="3452812">
                <a:moveTo>
                  <a:pt x="3433763" y="0"/>
                </a:moveTo>
                <a:lnTo>
                  <a:pt x="3433763" y="3452813"/>
                </a:lnTo>
                <a:lnTo>
                  <a:pt x="0" y="3452813"/>
                </a:lnTo>
                <a:cubicBezTo>
                  <a:pt x="0" y="1545912"/>
                  <a:pt x="1537383" y="0"/>
                  <a:pt x="3433763" y="0"/>
                </a:cubicBezTo>
                <a:close/>
              </a:path>
            </a:pathLst>
          </a:custGeom>
          <a:solidFill>
            <a:schemeClr val="accent1"/>
          </a:solidFill>
          <a:ln w="4756" cap="flat">
            <a:noFill/>
            <a:prstDash val="solid"/>
            <a:miter/>
          </a:ln>
        </p:spPr>
        <p:txBody>
          <a:bodyPr rtlCol="0" anchor="ctr"/>
          <a:lstStyle/>
          <a:p>
            <a:endParaRPr lang="en-US" dirty="0"/>
          </a:p>
        </p:txBody>
      </p:sp>
      <p:sp>
        <p:nvSpPr>
          <p:cNvPr id="25" name="Image 3" descr="preencoded.png">
            <a:extLst>
              <a:ext uri="{FF2B5EF4-FFF2-40B4-BE49-F238E27FC236}">
                <a16:creationId xmlns:a16="http://schemas.microsoft.com/office/drawing/2014/main" id="{D64C4994-B525-F4C0-B74F-D5E8296DFC43}"/>
              </a:ext>
            </a:extLst>
          </p:cNvPr>
          <p:cNvSpPr/>
          <p:nvPr/>
        </p:nvSpPr>
        <p:spPr>
          <a:xfrm>
            <a:off x="8758238" y="3438525"/>
            <a:ext cx="3433763" cy="3433762"/>
          </a:xfrm>
          <a:custGeom>
            <a:avLst/>
            <a:gdLst>
              <a:gd name="connsiteX0" fmla="*/ 0 w 3433763"/>
              <a:gd name="connsiteY0" fmla="*/ 0 h 3433762"/>
              <a:gd name="connsiteX1" fmla="*/ 3433763 w 3433763"/>
              <a:gd name="connsiteY1" fmla="*/ 0 h 3433762"/>
              <a:gd name="connsiteX2" fmla="*/ 3433763 w 3433763"/>
              <a:gd name="connsiteY2" fmla="*/ 3433763 h 3433762"/>
              <a:gd name="connsiteX3" fmla="*/ 0 w 3433763"/>
              <a:gd name="connsiteY3" fmla="*/ 0 h 3433762"/>
            </a:gdLst>
            <a:ahLst/>
            <a:cxnLst>
              <a:cxn ang="0">
                <a:pos x="connsiteX0" y="connsiteY0"/>
              </a:cxn>
              <a:cxn ang="0">
                <a:pos x="connsiteX1" y="connsiteY1"/>
              </a:cxn>
              <a:cxn ang="0">
                <a:pos x="connsiteX2" y="connsiteY2"/>
              </a:cxn>
              <a:cxn ang="0">
                <a:pos x="connsiteX3" y="connsiteY3"/>
              </a:cxn>
            </a:cxnLst>
            <a:rect l="l" t="t" r="r" b="b"/>
            <a:pathLst>
              <a:path w="3433763" h="3433762">
                <a:moveTo>
                  <a:pt x="0" y="0"/>
                </a:moveTo>
                <a:lnTo>
                  <a:pt x="3433763" y="0"/>
                </a:lnTo>
                <a:lnTo>
                  <a:pt x="3433763" y="3433763"/>
                </a:lnTo>
                <a:cubicBezTo>
                  <a:pt x="1537383" y="3433763"/>
                  <a:pt x="0" y="1896380"/>
                  <a:pt x="0" y="0"/>
                </a:cubicBezTo>
                <a:close/>
              </a:path>
            </a:pathLst>
          </a:custGeom>
          <a:solidFill>
            <a:schemeClr val="accent2"/>
          </a:solidFill>
          <a:ln w="4756" cap="flat">
            <a:noFill/>
            <a:prstDash val="solid"/>
            <a:miter/>
          </a:ln>
        </p:spPr>
        <p:txBody>
          <a:bodyPr rtlCol="0" anchor="ctr"/>
          <a:lstStyle/>
          <a:p>
            <a:endParaRPr lang="en-US" dirty="0"/>
          </a:p>
        </p:txBody>
      </p:sp>
      <p:sp>
        <p:nvSpPr>
          <p:cNvPr id="26" name="Image 4" descr="preencoded.png">
            <a:extLst>
              <a:ext uri="{FF2B5EF4-FFF2-40B4-BE49-F238E27FC236}">
                <a16:creationId xmlns:a16="http://schemas.microsoft.com/office/drawing/2014/main" id="{9019DA73-2516-F3D2-ECDB-620C90483DB3}"/>
              </a:ext>
            </a:extLst>
          </p:cNvPr>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53" name="Image 7" descr="preencoded.png">
            <a:extLst>
              <a:ext uri="{FF2B5EF4-FFF2-40B4-BE49-F238E27FC236}">
                <a16:creationId xmlns:a16="http://schemas.microsoft.com/office/drawing/2014/main" id="{FEA70E9F-C506-413C-11EF-5915A2296643}"/>
              </a:ext>
            </a:extLst>
          </p:cNvPr>
          <p:cNvSpPr/>
          <p:nvPr/>
        </p:nvSpPr>
        <p:spPr>
          <a:xfrm flipV="1">
            <a:off x="-20086" y="4580051"/>
            <a:ext cx="2277948" cy="2277948"/>
          </a:xfrm>
          <a:custGeom>
            <a:avLst/>
            <a:gdLst>
              <a:gd name="connsiteX0" fmla="*/ 0 w 2277948"/>
              <a:gd name="connsiteY0" fmla="*/ 2277948 h 2277948"/>
              <a:gd name="connsiteX1" fmla="*/ 2277948 w 2277948"/>
              <a:gd name="connsiteY1" fmla="*/ 0 h 2277948"/>
              <a:gd name="connsiteX2" fmla="*/ 0 w 2277948"/>
              <a:gd name="connsiteY2" fmla="*/ 0 h 2277948"/>
              <a:gd name="connsiteX3" fmla="*/ 0 w 2277948"/>
              <a:gd name="connsiteY3" fmla="*/ 2277948 h 2277948"/>
            </a:gdLst>
            <a:ahLst/>
            <a:cxnLst>
              <a:cxn ang="0">
                <a:pos x="connsiteX0" y="connsiteY0"/>
              </a:cxn>
              <a:cxn ang="0">
                <a:pos x="connsiteX1" y="connsiteY1"/>
              </a:cxn>
              <a:cxn ang="0">
                <a:pos x="connsiteX2" y="connsiteY2"/>
              </a:cxn>
              <a:cxn ang="0">
                <a:pos x="connsiteX3" y="connsiteY3"/>
              </a:cxn>
            </a:cxnLst>
            <a:rect l="l" t="t" r="r" b="b"/>
            <a:pathLst>
              <a:path w="2277948" h="2277948">
                <a:moveTo>
                  <a:pt x="0" y="2277948"/>
                </a:moveTo>
                <a:cubicBezTo>
                  <a:pt x="1258034" y="2277948"/>
                  <a:pt x="2277948" y="1258034"/>
                  <a:pt x="2277948" y="0"/>
                </a:cubicBezTo>
                <a:lnTo>
                  <a:pt x="0" y="0"/>
                </a:lnTo>
                <a:lnTo>
                  <a:pt x="0" y="2277948"/>
                </a:lnTo>
                <a:close/>
              </a:path>
            </a:pathLst>
          </a:custGeom>
          <a:solidFill>
            <a:schemeClr val="accent4"/>
          </a:solidFill>
          <a:ln w="5083" cap="flat">
            <a:noFill/>
            <a:prstDash val="solid"/>
            <a:miter/>
          </a:ln>
        </p:spPr>
        <p:txBody>
          <a:bodyPr rtlCol="0" anchor="ctr"/>
          <a:lstStyle/>
          <a:p>
            <a:endParaRPr lang="en-US" dirty="0"/>
          </a:p>
        </p:txBody>
      </p:sp>
      <p:pic>
        <p:nvPicPr>
          <p:cNvPr id="21" name="Image 2" descr="preencoded.png">
            <a:extLst>
              <a:ext uri="{FF2B5EF4-FFF2-40B4-BE49-F238E27FC236}">
                <a16:creationId xmlns:a16="http://schemas.microsoft.com/office/drawing/2014/main" id="{A8B7F1F1-806C-8D65-7340-220A0C4653C8}"/>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9991886" y="3441269"/>
            <a:ext cx="2200114" cy="2200114"/>
          </a:xfrm>
          <a:prstGeom prst="rect">
            <a:avLst/>
          </a:prstGeom>
        </p:spPr>
      </p:pic>
      <p:sp>
        <p:nvSpPr>
          <p:cNvPr id="54" name="Image 2" descr="preencoded.png">
            <a:extLst>
              <a:ext uri="{FF2B5EF4-FFF2-40B4-BE49-F238E27FC236}">
                <a16:creationId xmlns:a16="http://schemas.microsoft.com/office/drawing/2014/main" id="{F19C81EC-0322-58A2-C455-6E2C84D1E6E8}"/>
              </a:ext>
            </a:extLst>
          </p:cNvPr>
          <p:cNvSpPr/>
          <p:nvPr/>
        </p:nvSpPr>
        <p:spPr>
          <a:xfrm>
            <a:off x="1707959" y="5667616"/>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2" name="Title 1"/>
          <p:cNvSpPr>
            <a:spLocks noGrp="1"/>
          </p:cNvSpPr>
          <p:nvPr>
            <p:ph type="title"/>
          </p:nvPr>
        </p:nvSpPr>
        <p:spPr>
          <a:xfrm>
            <a:off x="1508760" y="1883664"/>
            <a:ext cx="6766560" cy="768096"/>
          </a:xfrm>
        </p:spPr>
        <p:txBody>
          <a:bodyPr>
            <a:noAutofit/>
          </a:bodyPr>
          <a:lstStyle>
            <a:lvl1pPr algn="l">
              <a:lnSpc>
                <a:spcPct val="100000"/>
              </a:lnSpc>
              <a:defRPr b="1"/>
            </a:lvl1pPr>
          </a:lstStyle>
          <a:p>
            <a:r>
              <a:rPr lang="ru-RU"/>
              <a:t>Образец заголовка</a:t>
            </a:r>
            <a:endParaRPr lang="en-US" dirty="0"/>
          </a:p>
        </p:txBody>
      </p:sp>
      <p:sp>
        <p:nvSpPr>
          <p:cNvPr id="3" name="Content Placeholder 2"/>
          <p:cNvSpPr>
            <a:spLocks noGrp="1"/>
          </p:cNvSpPr>
          <p:nvPr>
            <p:ph idx="1"/>
          </p:nvPr>
        </p:nvSpPr>
        <p:spPr>
          <a:xfrm>
            <a:off x="1508760" y="2837688"/>
            <a:ext cx="5879592"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
        <p:nvSpPr>
          <p:cNvPr id="4" name="Footer Placeholder 3">
            <a:extLst>
              <a:ext uri="{FF2B5EF4-FFF2-40B4-BE49-F238E27FC236}">
                <a16:creationId xmlns:a16="http://schemas.microsoft.com/office/drawing/2014/main" id="{E1F9FD95-086F-282B-820C-8CDAD4A6EEB6}"/>
              </a:ext>
            </a:extLst>
          </p:cNvPr>
          <p:cNvSpPr>
            <a:spLocks noGrp="1"/>
          </p:cNvSpPr>
          <p:nvPr>
            <p:ph type="ftr" sz="quarter" idx="13"/>
          </p:nvPr>
        </p:nvSpPr>
        <p:spPr/>
        <p:txBody>
          <a:bodyPr/>
          <a:lstStyle/>
          <a:p>
            <a:r>
              <a:rPr lang="en-US"/>
              <a:t>Presentation title</a:t>
            </a:r>
            <a:endParaRPr lang="en-US" dirty="0"/>
          </a:p>
        </p:txBody>
      </p:sp>
    </p:spTree>
    <p:extLst>
      <p:ext uri="{BB962C8B-B14F-4D97-AF65-F5344CB8AC3E}">
        <p14:creationId xmlns:p14="http://schemas.microsoft.com/office/powerpoint/2010/main" val="4248485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EF1F750-031C-BDB7-BD7B-9CBE17406FDB}"/>
              </a:ext>
            </a:extLst>
          </p:cNvPr>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descr="preencoded.png">
            <a:extLst>
              <a:ext uri="{FF2B5EF4-FFF2-40B4-BE49-F238E27FC236}">
                <a16:creationId xmlns:a16="http://schemas.microsoft.com/office/drawing/2014/main" id="{FEB515B5-2D9F-58E1-6E3C-CCBF105D891E}"/>
              </a:ext>
            </a:extLst>
          </p:cNvPr>
          <p:cNvSpPr/>
          <p:nvPr userDrawn="1"/>
        </p:nvSpPr>
        <p:spPr>
          <a:xfrm>
            <a:off x="7538626" y="13142"/>
            <a:ext cx="4653374" cy="6831717"/>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descr="preencoded.png">
            <a:extLst>
              <a:ext uri="{FF2B5EF4-FFF2-40B4-BE49-F238E27FC236}">
                <a16:creationId xmlns:a16="http://schemas.microsoft.com/office/drawing/2014/main" id="{5CCFEDF9-5B69-87BA-8A33-35033DA4013F}"/>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737234" y="-25041"/>
            <a:ext cx="3432191" cy="3432191"/>
          </a:xfrm>
          <a:prstGeom prst="rect">
            <a:avLst/>
          </a:prstGeom>
        </p:spPr>
      </p:pic>
      <p:sp>
        <p:nvSpPr>
          <p:cNvPr id="2" name="Title 1"/>
          <p:cNvSpPr>
            <a:spLocks noGrp="1"/>
          </p:cNvSpPr>
          <p:nvPr>
            <p:ph type="ctrTitle"/>
          </p:nvPr>
        </p:nvSpPr>
        <p:spPr>
          <a:xfrm>
            <a:off x="1527048" y="1975104"/>
            <a:ext cx="4169664" cy="667512"/>
          </a:xfrm>
        </p:spPr>
        <p:txBody>
          <a:bodyPr tIns="0" anchor="ctr">
            <a:noAutofit/>
          </a:bodyPr>
          <a:lstStyle>
            <a:lvl1pPr algn="l">
              <a:defRPr sz="4400"/>
            </a:lvl1pPr>
          </a:lstStyle>
          <a:p>
            <a:r>
              <a:rPr lang="ru-RU"/>
              <a:t>Образец заголовка</a:t>
            </a:r>
            <a:endParaRPr lang="en-US" dirty="0"/>
          </a:p>
        </p:txBody>
      </p:sp>
      <p:sp>
        <p:nvSpPr>
          <p:cNvPr id="3" name="Subtitle 2"/>
          <p:cNvSpPr>
            <a:spLocks noGrp="1"/>
          </p:cNvSpPr>
          <p:nvPr>
            <p:ph type="subTitle" idx="1"/>
          </p:nvPr>
        </p:nvSpPr>
        <p:spPr>
          <a:xfrm>
            <a:off x="1545336" y="2846832"/>
            <a:ext cx="4169664" cy="2176272"/>
          </a:xfrm>
        </p:spPr>
        <p:txBody>
          <a:bodyPr lIns="91440" tIns="0" rIns="91440" bIns="0">
            <a:noAutofit/>
          </a:bodyPr>
          <a:lstStyle>
            <a:lvl1pPr marL="0" indent="0" algn="l">
              <a:spcBef>
                <a:spcPts val="576"/>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Tree>
    <p:extLst>
      <p:ext uri="{BB962C8B-B14F-4D97-AF65-F5344CB8AC3E}">
        <p14:creationId xmlns:p14="http://schemas.microsoft.com/office/powerpoint/2010/main" val="2372898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Два объекта">
    <p:spTree>
      <p:nvGrpSpPr>
        <p:cNvPr id="1" name=""/>
        <p:cNvGrpSpPr/>
        <p:nvPr/>
      </p:nvGrpSpPr>
      <p:grpSpPr>
        <a:xfrm>
          <a:off x="0" y="0"/>
          <a:ext cx="0" cy="0"/>
          <a:chOff x="0" y="0"/>
          <a:chExt cx="0" cy="0"/>
        </a:xfrm>
      </p:grpSpPr>
      <p:sp>
        <p:nvSpPr>
          <p:cNvPr id="9" name="Image 0" descr="preencoded.png">
            <a:extLst>
              <a:ext uri="{FF2B5EF4-FFF2-40B4-BE49-F238E27FC236}">
                <a16:creationId xmlns:a16="http://schemas.microsoft.com/office/drawing/2014/main" id="{8D5D10FF-3DE5-39CA-FA9A-29A09DC47BF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1" name="Image 1" descr="preencoded.png">
            <a:extLst>
              <a:ext uri="{FF2B5EF4-FFF2-40B4-BE49-F238E27FC236}">
                <a16:creationId xmlns:a16="http://schemas.microsoft.com/office/drawing/2014/main" id="{BFA89E6A-8342-AE30-45E0-BC1DFE3276C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13" name="Freeform: Shape 12">
            <a:extLst>
              <a:ext uri="{FF2B5EF4-FFF2-40B4-BE49-F238E27FC236}">
                <a16:creationId xmlns:a16="http://schemas.microsoft.com/office/drawing/2014/main" id="{A08309FA-889A-E2F2-1EDA-F872245F5FDF}"/>
              </a:ext>
            </a:extLst>
          </p:cNvPr>
          <p:cNvSpPr/>
          <p:nvPr userDrawn="1"/>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5" name="Image 5" descr="preencoded.png">
            <a:extLst>
              <a:ext uri="{FF2B5EF4-FFF2-40B4-BE49-F238E27FC236}">
                <a16:creationId xmlns:a16="http://schemas.microsoft.com/office/drawing/2014/main" id="{D9D7EB49-4BC9-040F-C4CC-5771C5FB312B}"/>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7" name="Image 6" descr="preencoded.png">
            <a:extLst>
              <a:ext uri="{FF2B5EF4-FFF2-40B4-BE49-F238E27FC236}">
                <a16:creationId xmlns:a16="http://schemas.microsoft.com/office/drawing/2014/main" id="{3CE04498-C285-EFB8-340C-1A064078152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
        <p:nvSpPr>
          <p:cNvPr id="18" name="Title 19">
            <a:extLst>
              <a:ext uri="{FF2B5EF4-FFF2-40B4-BE49-F238E27FC236}">
                <a16:creationId xmlns:a16="http://schemas.microsoft.com/office/drawing/2014/main" id="{9CBE0ADC-7FA0-F7E3-96EF-BBACB6A9076E}"/>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ru-RU"/>
              <a:t>Образец заголовка</a:t>
            </a:r>
            <a:endParaRPr lang="en-US" dirty="0"/>
          </a:p>
        </p:txBody>
      </p:sp>
      <p:sp>
        <p:nvSpPr>
          <p:cNvPr id="19" name="Content Placeholder 3">
            <a:extLst>
              <a:ext uri="{FF2B5EF4-FFF2-40B4-BE49-F238E27FC236}">
                <a16:creationId xmlns:a16="http://schemas.microsoft.com/office/drawing/2014/main" id="{0F9C0517-D83A-CC55-35B8-B2F990C96D30}"/>
              </a:ext>
            </a:extLst>
          </p:cNvPr>
          <p:cNvSpPr>
            <a:spLocks noGrp="1"/>
          </p:cNvSpPr>
          <p:nvPr>
            <p:ph sz="half" idx="2"/>
          </p:nvPr>
        </p:nvSpPr>
        <p:spPr>
          <a:xfrm>
            <a:off x="368503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20" name="Content Placeholder 5">
            <a:extLst>
              <a:ext uri="{FF2B5EF4-FFF2-40B4-BE49-F238E27FC236}">
                <a16:creationId xmlns:a16="http://schemas.microsoft.com/office/drawing/2014/main" id="{CF8BFBBE-0EAE-B647-2648-A5FB0094BF6B}"/>
              </a:ext>
            </a:extLst>
          </p:cNvPr>
          <p:cNvSpPr>
            <a:spLocks noGrp="1"/>
          </p:cNvSpPr>
          <p:nvPr>
            <p:ph sz="quarter" idx="4"/>
          </p:nvPr>
        </p:nvSpPr>
        <p:spPr>
          <a:xfrm>
            <a:off x="775411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Tree>
    <p:extLst>
      <p:ext uri="{BB962C8B-B14F-4D97-AF65-F5344CB8AC3E}">
        <p14:creationId xmlns:p14="http://schemas.microsoft.com/office/powerpoint/2010/main" val="42508321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B5F91-ABF5-D0B6-E43F-40CEDC3A6DF8}"/>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Freeform: Shape 8">
            <a:extLst>
              <a:ext uri="{FF2B5EF4-FFF2-40B4-BE49-F238E27FC236}">
                <a16:creationId xmlns:a16="http://schemas.microsoft.com/office/drawing/2014/main" id="{A52D64F1-27B6-A1E5-4F44-A6029FAB307B}"/>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lstStyle/>
          <a:p>
            <a:r>
              <a:rPr lang="ru-RU"/>
              <a:t>Образец заголовка</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718684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626DE4B-D4E5-B36A-89FA-7C0E87AFC31D}"/>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Freeform: Shape 7">
            <a:extLst>
              <a:ext uri="{FF2B5EF4-FFF2-40B4-BE49-F238E27FC236}">
                <a16:creationId xmlns:a16="http://schemas.microsoft.com/office/drawing/2014/main" id="{95243571-BE64-3777-F992-88FC43A60537}"/>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811828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DFAE2CB-0EAD-E788-FCB7-FB12F6939199}"/>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4500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descr="preencoded.png">
            <a:extLst>
              <a:ext uri="{FF2B5EF4-FFF2-40B4-BE49-F238E27FC236}">
                <a16:creationId xmlns:a16="http://schemas.microsoft.com/office/drawing/2014/main" id="{EFFAEAD9-58A9-096B-C6D0-58F7AD08EB20}"/>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p:nvPr>
        </p:nvSpPr>
        <p:spPr>
          <a:xfrm>
            <a:off x="1499616" y="1901952"/>
            <a:ext cx="5693664" cy="768096"/>
          </a:xfrm>
        </p:spPr>
        <p:txBody>
          <a:bodyPr>
            <a:noAutofit/>
          </a:bodyPr>
          <a:lstStyle>
            <a:lvl1pPr algn="l">
              <a:lnSpc>
                <a:spcPct val="100000"/>
              </a:lnSpc>
              <a:defRPr/>
            </a:lvl1pPr>
          </a:lstStyle>
          <a:p>
            <a:r>
              <a:rPr lang="ru-RU"/>
              <a:t>Образец заголовка</a:t>
            </a:r>
            <a:endParaRPr lang="en-US" dirty="0"/>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p:nvPr>
        </p:nvSpPr>
        <p:spPr>
          <a:xfrm>
            <a:off x="1499616" y="2770632"/>
            <a:ext cx="5693664" cy="3122168"/>
          </a:xfrm>
        </p:spPr>
        <p:txBody>
          <a:bodyPr>
            <a:no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ru-RU"/>
              <a:t>Образец текста</a:t>
            </a:r>
          </a:p>
          <a:p>
            <a:pPr lvl="1"/>
            <a:r>
              <a:rPr lang="ru-RU"/>
              <a:t>Второй уровень</a:t>
            </a:r>
          </a:p>
          <a:p>
            <a:pPr lvl="2"/>
            <a:r>
              <a:rPr lang="ru-RU"/>
              <a:t>Третий уровень</a:t>
            </a:r>
          </a:p>
        </p:txBody>
      </p:sp>
    </p:spTree>
    <p:extLst>
      <p:ext uri="{BB962C8B-B14F-4D97-AF65-F5344CB8AC3E}">
        <p14:creationId xmlns:p14="http://schemas.microsoft.com/office/powerpoint/2010/main" val="23339645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AA6B609-D718-DB49-892F-7E49376CC913}"/>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3467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C35EFB42-020B-1DF4-3D42-26092CE45F08}"/>
              </a:ext>
            </a:extLst>
          </p:cNvPr>
          <p:cNvSpPr/>
          <p:nvPr userDrawn="1"/>
        </p:nvSpPr>
        <p:spPr>
          <a:xfrm>
            <a:off x="0" y="3427336"/>
            <a:ext cx="3430200" cy="3430665"/>
          </a:xfrm>
          <a:custGeom>
            <a:avLst/>
            <a:gdLst>
              <a:gd name="connsiteX0" fmla="*/ 0 w 3430200"/>
              <a:gd name="connsiteY0" fmla="*/ 0 h 3430665"/>
              <a:gd name="connsiteX1" fmla="*/ 3430200 w 3430200"/>
              <a:gd name="connsiteY1" fmla="*/ 0 h 3430665"/>
              <a:gd name="connsiteX2" fmla="*/ 3430200 w 3430200"/>
              <a:gd name="connsiteY2" fmla="*/ 3430665 h 3430665"/>
              <a:gd name="connsiteX3" fmla="*/ 0 w 3430200"/>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0" y="0"/>
                </a:moveTo>
                <a:lnTo>
                  <a:pt x="3430200" y="0"/>
                </a:lnTo>
                <a:lnTo>
                  <a:pt x="3430200" y="3430665"/>
                </a:lnTo>
                <a:lnTo>
                  <a:pt x="0" y="34306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0" name="Freeform: Shape 19">
            <a:extLst>
              <a:ext uri="{FF2B5EF4-FFF2-40B4-BE49-F238E27FC236}">
                <a16:creationId xmlns:a16="http://schemas.microsoft.com/office/drawing/2014/main" id="{AB4DD322-D1E0-74CB-BBFF-057426E58EBC}"/>
              </a:ext>
            </a:extLst>
          </p:cNvPr>
          <p:cNvSpPr/>
          <p:nvPr userDrawn="1"/>
        </p:nvSpPr>
        <p:spPr>
          <a:xfrm>
            <a:off x="0" y="3427336"/>
            <a:ext cx="3430200" cy="3430665"/>
          </a:xfrm>
          <a:custGeom>
            <a:avLst/>
            <a:gdLst>
              <a:gd name="connsiteX0" fmla="*/ 3430200 w 3430200"/>
              <a:gd name="connsiteY0" fmla="*/ 0 h 3430665"/>
              <a:gd name="connsiteX1" fmla="*/ 3430200 w 3430200"/>
              <a:gd name="connsiteY1" fmla="*/ 3430665 h 3430665"/>
              <a:gd name="connsiteX2" fmla="*/ 0 w 3430200"/>
              <a:gd name="connsiteY2" fmla="*/ 3430665 h 3430665"/>
              <a:gd name="connsiteX3" fmla="*/ 0 w 3430200"/>
              <a:gd name="connsiteY3" fmla="*/ 3417531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3430200" y="0"/>
                </a:moveTo>
                <a:lnTo>
                  <a:pt x="3430200" y="3430665"/>
                </a:lnTo>
                <a:lnTo>
                  <a:pt x="0" y="3430665"/>
                </a:lnTo>
                <a:lnTo>
                  <a:pt x="0" y="3417531"/>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4" name="Freeform: Shape 13">
            <a:extLst>
              <a:ext uri="{FF2B5EF4-FFF2-40B4-BE49-F238E27FC236}">
                <a16:creationId xmlns:a16="http://schemas.microsoft.com/office/drawing/2014/main" id="{C11D3FCE-EC92-8558-A3E5-04DB12477A3B}"/>
              </a:ext>
            </a:extLst>
          </p:cNvPr>
          <p:cNvSpPr/>
          <p:nvPr userDrawn="1"/>
        </p:nvSpPr>
        <p:spPr>
          <a:xfrm>
            <a:off x="1" y="1"/>
            <a:ext cx="3423785" cy="3437345"/>
          </a:xfrm>
          <a:custGeom>
            <a:avLst/>
            <a:gdLst>
              <a:gd name="connsiteX0" fmla="*/ 0 w 3423785"/>
              <a:gd name="connsiteY0" fmla="*/ 0 h 3437345"/>
              <a:gd name="connsiteX1" fmla="*/ 3423785 w 3423785"/>
              <a:gd name="connsiteY1" fmla="*/ 0 h 3437345"/>
              <a:gd name="connsiteX2" fmla="*/ 3423785 w 3423785"/>
              <a:gd name="connsiteY2" fmla="*/ 3437345 h 3437345"/>
              <a:gd name="connsiteX3" fmla="*/ 0 w 342378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423785" h="3437345">
                <a:moveTo>
                  <a:pt x="0" y="0"/>
                </a:moveTo>
                <a:lnTo>
                  <a:pt x="3423785" y="0"/>
                </a:lnTo>
                <a:lnTo>
                  <a:pt x="3423785" y="3437345"/>
                </a:lnTo>
                <a:lnTo>
                  <a:pt x="0" y="3437345"/>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p:cNvSpPr>
            <a:spLocks noGrp="1"/>
          </p:cNvSpPr>
          <p:nvPr userDrawn="1">
            <p:ph type="title"/>
          </p:nvPr>
        </p:nvSpPr>
        <p:spPr>
          <a:xfrm>
            <a:off x="4224528" y="2276856"/>
            <a:ext cx="6766560" cy="768096"/>
          </a:xfrm>
        </p:spPr>
        <p:txBody>
          <a:bodyPr>
            <a:noAutofit/>
          </a:bodyPr>
          <a:lstStyle>
            <a:lvl1pPr algn="l">
              <a:lnSpc>
                <a:spcPct val="100000"/>
              </a:lnSpc>
              <a:defRPr b="1"/>
            </a:lvl1pPr>
          </a:lstStyle>
          <a:p>
            <a:r>
              <a:rPr lang="ru-RU"/>
              <a:t>Образец заголовка</a:t>
            </a:r>
            <a:endParaRPr lang="en-US" dirty="0"/>
          </a:p>
        </p:txBody>
      </p:sp>
      <p:sp>
        <p:nvSpPr>
          <p:cNvPr id="3" name="Content Placeholder 2"/>
          <p:cNvSpPr>
            <a:spLocks noGrp="1"/>
          </p:cNvSpPr>
          <p:nvPr userDrawn="1">
            <p:ph idx="1"/>
          </p:nvPr>
        </p:nvSpPr>
        <p:spPr>
          <a:xfrm>
            <a:off x="4224528" y="3222752"/>
            <a:ext cx="6766560"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Footer Placeholder 4"/>
          <p:cNvSpPr>
            <a:spLocks noGrp="1"/>
          </p:cNvSpPr>
          <p:nvPr userDrawn="1">
            <p:ph type="ftr" sz="quarter" idx="11"/>
          </p:nvPr>
        </p:nvSpPr>
        <p:spPr>
          <a:xfrm>
            <a:off x="4224528" y="457200"/>
            <a:ext cx="3200400" cy="274320"/>
          </a:xfrm>
        </p:spPr>
        <p:txBody>
          <a:bodyPr>
            <a:noAutofit/>
          </a:bodyPr>
          <a:lstStyle/>
          <a:p>
            <a:r>
              <a:rPr lang="en-US"/>
              <a:t>Presentation title</a:t>
            </a:r>
            <a:endParaRPr lang="en-US" dirty="0"/>
          </a:p>
        </p:txBody>
      </p:sp>
      <p:sp>
        <p:nvSpPr>
          <p:cNvPr id="6" name="Slide Number Placeholder 5"/>
          <p:cNvSpPr>
            <a:spLocks noGrp="1"/>
          </p:cNvSpPr>
          <p:nvPr userDrawn="1">
            <p:ph type="sldNum" sz="quarter" idx="12"/>
          </p:nvPr>
        </p:nvSpPr>
        <p:spPr/>
        <p:txBody>
          <a:bodyPr>
            <a:noAutofit/>
          </a:bodyPr>
          <a:lstStyle/>
          <a:p>
            <a:fld id="{48F63A3B-78C7-47BE-AE5E-E10140E04643}" type="slidenum">
              <a:rPr lang="en-US" dirty="0"/>
              <a:t>‹#›</a:t>
            </a:fld>
            <a:endParaRPr lang="en-US" dirty="0"/>
          </a:p>
        </p:txBody>
      </p:sp>
      <p:sp>
        <p:nvSpPr>
          <p:cNvPr id="17" name="Freeform: Shape 16">
            <a:extLst>
              <a:ext uri="{FF2B5EF4-FFF2-40B4-BE49-F238E27FC236}">
                <a16:creationId xmlns:a16="http://schemas.microsoft.com/office/drawing/2014/main" id="{217CBC9E-B934-828F-2AE5-211CEF5B1D25}"/>
              </a:ext>
            </a:extLst>
          </p:cNvPr>
          <p:cNvSpPr/>
          <p:nvPr userDrawn="1"/>
        </p:nvSpPr>
        <p:spPr>
          <a:xfrm>
            <a:off x="1" y="869"/>
            <a:ext cx="3423785" cy="3436477"/>
          </a:xfrm>
          <a:custGeom>
            <a:avLst/>
            <a:gdLst>
              <a:gd name="connsiteX0" fmla="*/ 0 w 3423785"/>
              <a:gd name="connsiteY0" fmla="*/ 0 h 3436477"/>
              <a:gd name="connsiteX1" fmla="*/ 3423785 w 3423785"/>
              <a:gd name="connsiteY1" fmla="*/ 3436477 h 3436477"/>
              <a:gd name="connsiteX2" fmla="*/ 0 w 3423785"/>
              <a:gd name="connsiteY2" fmla="*/ 3436477 h 3436477"/>
            </a:gdLst>
            <a:ahLst/>
            <a:cxnLst>
              <a:cxn ang="0">
                <a:pos x="connsiteX0" y="connsiteY0"/>
              </a:cxn>
              <a:cxn ang="0">
                <a:pos x="connsiteX1" y="connsiteY1"/>
              </a:cxn>
              <a:cxn ang="0">
                <a:pos x="connsiteX2" y="connsiteY2"/>
              </a:cxn>
            </a:cxnLst>
            <a:rect l="l" t="t" r="r" b="b"/>
            <a:pathLst>
              <a:path w="3423785" h="3436477">
                <a:moveTo>
                  <a:pt x="0" y="0"/>
                </a:moveTo>
                <a:lnTo>
                  <a:pt x="3423785" y="3436477"/>
                </a:lnTo>
                <a:lnTo>
                  <a:pt x="0" y="343647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772183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3D352B04-96E6-839B-9D92-EE98385C4D49}"/>
              </a:ext>
            </a:extLst>
          </p:cNvPr>
          <p:cNvSpPr/>
          <p:nvPr userDrawn="1"/>
        </p:nvSpPr>
        <p:spPr>
          <a:xfrm>
            <a:off x="2062836" y="686475"/>
            <a:ext cx="7774629" cy="6193018"/>
          </a:xfrm>
          <a:custGeom>
            <a:avLst/>
            <a:gdLst>
              <a:gd name="connsiteX0" fmla="*/ 3887320 w 7774629"/>
              <a:gd name="connsiteY0" fmla="*/ 0 h 6193018"/>
              <a:gd name="connsiteX1" fmla="*/ 7774629 w 7774629"/>
              <a:gd name="connsiteY1" fmla="*/ 3884811 h 6193018"/>
              <a:gd name="connsiteX2" fmla="*/ 7774629 w 7774629"/>
              <a:gd name="connsiteY2" fmla="*/ 6193018 h 6193018"/>
              <a:gd name="connsiteX3" fmla="*/ 0 w 7774629"/>
              <a:gd name="connsiteY3" fmla="*/ 6193018 h 6193018"/>
              <a:gd name="connsiteX4" fmla="*/ 0 w 7774629"/>
              <a:gd name="connsiteY4" fmla="*/ 3884811 h 6193018"/>
              <a:gd name="connsiteX5" fmla="*/ 3887320 w 7774629"/>
              <a:gd name="connsiteY5" fmla="*/ 0 h 619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4629" h="6193018">
                <a:moveTo>
                  <a:pt x="3887320" y="0"/>
                </a:moveTo>
                <a:cubicBezTo>
                  <a:pt x="6034243" y="0"/>
                  <a:pt x="7774629" y="1739299"/>
                  <a:pt x="7774629" y="3884811"/>
                </a:cubicBezTo>
                <a:lnTo>
                  <a:pt x="7774629" y="6193018"/>
                </a:lnTo>
                <a:lnTo>
                  <a:pt x="0" y="6193018"/>
                </a:lnTo>
                <a:lnTo>
                  <a:pt x="0" y="3884811"/>
                </a:lnTo>
                <a:cubicBezTo>
                  <a:pt x="0" y="1739299"/>
                  <a:pt x="1740414" y="0"/>
                  <a:pt x="3887320" y="0"/>
                </a:cubicBezTo>
                <a:close/>
              </a:path>
            </a:pathLst>
          </a:custGeom>
          <a:solidFill>
            <a:schemeClr val="accent2">
              <a:lumMod val="20000"/>
              <a:lumOff val="80000"/>
              <a:alpha val="99000"/>
            </a:schemeClr>
          </a:solidFill>
          <a:ln w="543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6" name="Freeform: Shape 45">
            <a:extLst>
              <a:ext uri="{FF2B5EF4-FFF2-40B4-BE49-F238E27FC236}">
                <a16:creationId xmlns:a16="http://schemas.microsoft.com/office/drawing/2014/main" id="{723D98FB-5EB7-A8DF-8470-B23A80D669E4}"/>
              </a:ext>
            </a:extLst>
          </p:cNvPr>
          <p:cNvSpPr/>
          <p:nvPr userDrawn="1"/>
        </p:nvSpPr>
        <p:spPr>
          <a:xfrm>
            <a:off x="7610252" y="1"/>
            <a:ext cx="2273668" cy="3147998"/>
          </a:xfrm>
          <a:custGeom>
            <a:avLst/>
            <a:gdLst>
              <a:gd name="connsiteX0" fmla="*/ 183295 w 2273668"/>
              <a:gd name="connsiteY0" fmla="*/ 0 h 3147998"/>
              <a:gd name="connsiteX1" fmla="*/ 2273668 w 2273668"/>
              <a:gd name="connsiteY1" fmla="*/ 0 h 3147998"/>
              <a:gd name="connsiteX2" fmla="*/ 2273668 w 2273668"/>
              <a:gd name="connsiteY2" fmla="*/ 3147998 h 3147998"/>
              <a:gd name="connsiteX3" fmla="*/ 2096300 w 2273668"/>
              <a:gd name="connsiteY3" fmla="*/ 3147998 h 3147998"/>
              <a:gd name="connsiteX4" fmla="*/ 2033714 w 2273668"/>
              <a:gd name="connsiteY4" fmla="*/ 3144814 h 3147998"/>
              <a:gd name="connsiteX5" fmla="*/ 0 w 2273668"/>
              <a:gd name="connsiteY5" fmla="*/ 886966 h 3147998"/>
              <a:gd name="connsiteX6" fmla="*/ 178732 w 2273668"/>
              <a:gd name="connsiteY6" fmla="*/ 9417 h 314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3668" h="3147998">
                <a:moveTo>
                  <a:pt x="183295" y="0"/>
                </a:moveTo>
                <a:lnTo>
                  <a:pt x="2273668" y="0"/>
                </a:lnTo>
                <a:lnTo>
                  <a:pt x="2273668" y="3147998"/>
                </a:lnTo>
                <a:lnTo>
                  <a:pt x="2096300" y="3147998"/>
                </a:lnTo>
                <a:lnTo>
                  <a:pt x="2033714" y="3144814"/>
                </a:lnTo>
                <a:cubicBezTo>
                  <a:pt x="895944" y="3028420"/>
                  <a:pt x="0" y="2060597"/>
                  <a:pt x="0" y="886966"/>
                </a:cubicBezTo>
                <a:cubicBezTo>
                  <a:pt x="0" y="576250"/>
                  <a:pt x="63712" y="279606"/>
                  <a:pt x="178732" y="9417"/>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3" name="Freeform: Shape 42">
            <a:extLst>
              <a:ext uri="{FF2B5EF4-FFF2-40B4-BE49-F238E27FC236}">
                <a16:creationId xmlns:a16="http://schemas.microsoft.com/office/drawing/2014/main" id="{4550F3CE-BAE9-3916-42CA-F4D906FA5173}"/>
              </a:ext>
            </a:extLst>
          </p:cNvPr>
          <p:cNvSpPr/>
          <p:nvPr userDrawn="1"/>
        </p:nvSpPr>
        <p:spPr>
          <a:xfrm>
            <a:off x="9883919" y="2"/>
            <a:ext cx="2254928" cy="3141557"/>
          </a:xfrm>
          <a:custGeom>
            <a:avLst/>
            <a:gdLst>
              <a:gd name="connsiteX0" fmla="*/ 0 w 2254928"/>
              <a:gd name="connsiteY0" fmla="*/ 0 h 3141557"/>
              <a:gd name="connsiteX1" fmla="*/ 2080472 w 2254928"/>
              <a:gd name="connsiteY1" fmla="*/ 0 h 3141557"/>
              <a:gd name="connsiteX2" fmla="*/ 2154269 w 2254928"/>
              <a:gd name="connsiteY2" fmla="*/ 202607 h 3141557"/>
              <a:gd name="connsiteX3" fmla="*/ 2254928 w 2254928"/>
              <a:gd name="connsiteY3" fmla="*/ 871976 h 3141557"/>
              <a:gd name="connsiteX4" fmla="*/ 231934 w 2254928"/>
              <a:gd name="connsiteY4" fmla="*/ 3128339 h 3141557"/>
              <a:gd name="connsiteX5" fmla="*/ 19 w 2254928"/>
              <a:gd name="connsiteY5" fmla="*/ 3141557 h 3141557"/>
              <a:gd name="connsiteX6" fmla="*/ 0 w 2254928"/>
              <a:gd name="connsiteY6" fmla="*/ 3141557 h 3141557"/>
              <a:gd name="connsiteX7" fmla="*/ 0 w 2254928"/>
              <a:gd name="connsiteY7" fmla="*/ 2729990 h 3141557"/>
              <a:gd name="connsiteX8" fmla="*/ 0 w 2254928"/>
              <a:gd name="connsiteY8" fmla="*/ 2344136 h 3141557"/>
              <a:gd name="connsiteX9" fmla="*/ 0 w 2254928"/>
              <a:gd name="connsiteY9" fmla="*/ 1983167 h 3141557"/>
              <a:gd name="connsiteX10" fmla="*/ 0 w 2254928"/>
              <a:gd name="connsiteY10" fmla="*/ 1646252 h 3141557"/>
              <a:gd name="connsiteX11" fmla="*/ 0 w 2254928"/>
              <a:gd name="connsiteY11" fmla="*/ 1332565 h 3141557"/>
              <a:gd name="connsiteX12" fmla="*/ 0 w 2254928"/>
              <a:gd name="connsiteY12" fmla="*/ 1041273 h 3141557"/>
              <a:gd name="connsiteX13" fmla="*/ 0 w 2254928"/>
              <a:gd name="connsiteY13" fmla="*/ 771549 h 3141557"/>
              <a:gd name="connsiteX14" fmla="*/ 0 w 2254928"/>
              <a:gd name="connsiteY14" fmla="*/ 522561 h 3141557"/>
              <a:gd name="connsiteX15" fmla="*/ 0 w 2254928"/>
              <a:gd name="connsiteY15" fmla="*/ 293482 h 3141557"/>
              <a:gd name="connsiteX16" fmla="*/ 0 w 2254928"/>
              <a:gd name="connsiteY16" fmla="*/ 83481 h 3141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54928" h="3141557">
                <a:moveTo>
                  <a:pt x="0" y="0"/>
                </a:moveTo>
                <a:lnTo>
                  <a:pt x="2080472" y="0"/>
                </a:lnTo>
                <a:lnTo>
                  <a:pt x="2154269" y="202607"/>
                </a:lnTo>
                <a:cubicBezTo>
                  <a:pt x="2219730" y="414134"/>
                  <a:pt x="2254928" y="638939"/>
                  <a:pt x="2254928" y="871976"/>
                </a:cubicBezTo>
                <a:cubicBezTo>
                  <a:pt x="2254928" y="2045607"/>
                  <a:pt x="1374977" y="3005515"/>
                  <a:pt x="231934" y="3128339"/>
                </a:cubicBezTo>
                <a:lnTo>
                  <a:pt x="19" y="3141557"/>
                </a:lnTo>
                <a:lnTo>
                  <a:pt x="0" y="3141557"/>
                </a:lnTo>
                <a:lnTo>
                  <a:pt x="0" y="2729990"/>
                </a:lnTo>
                <a:lnTo>
                  <a:pt x="0" y="2344136"/>
                </a:lnTo>
                <a:lnTo>
                  <a:pt x="0" y="1983167"/>
                </a:lnTo>
                <a:lnTo>
                  <a:pt x="0" y="1646252"/>
                </a:lnTo>
                <a:lnTo>
                  <a:pt x="0" y="1332565"/>
                </a:lnTo>
                <a:lnTo>
                  <a:pt x="0" y="1041273"/>
                </a:lnTo>
                <a:lnTo>
                  <a:pt x="0" y="771549"/>
                </a:lnTo>
                <a:lnTo>
                  <a:pt x="0" y="522561"/>
                </a:lnTo>
                <a:lnTo>
                  <a:pt x="0" y="293482"/>
                </a:lnTo>
                <a:lnTo>
                  <a:pt x="0" y="83481"/>
                </a:ln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9" name="Freeform: Shape 48">
            <a:extLst>
              <a:ext uri="{FF2B5EF4-FFF2-40B4-BE49-F238E27FC236}">
                <a16:creationId xmlns:a16="http://schemas.microsoft.com/office/drawing/2014/main" id="{D83F65A0-0C52-48AD-DC5D-B5D3BF3CC188}"/>
              </a:ext>
            </a:extLst>
          </p:cNvPr>
          <p:cNvSpPr/>
          <p:nvPr userDrawn="1"/>
        </p:nvSpPr>
        <p:spPr>
          <a:xfrm>
            <a:off x="8395730" y="2"/>
            <a:ext cx="2959203" cy="2352793"/>
          </a:xfrm>
          <a:custGeom>
            <a:avLst/>
            <a:gdLst>
              <a:gd name="connsiteX0" fmla="*/ 289830 w 2959203"/>
              <a:gd name="connsiteY0" fmla="*/ 0 h 2352793"/>
              <a:gd name="connsiteX1" fmla="*/ 2669374 w 2959203"/>
              <a:gd name="connsiteY1" fmla="*/ 0 h 2352793"/>
              <a:gd name="connsiteX2" fmla="*/ 2706511 w 2959203"/>
              <a:gd name="connsiteY2" fmla="*/ 49584 h 2352793"/>
              <a:gd name="connsiteX3" fmla="*/ 2951565 w 2959203"/>
              <a:gd name="connsiteY3" fmla="*/ 724493 h 2352793"/>
              <a:gd name="connsiteX4" fmla="*/ 2959203 w 2959203"/>
              <a:gd name="connsiteY4" fmla="*/ 875514 h 2352793"/>
              <a:gd name="connsiteX5" fmla="*/ 2959203 w 2959203"/>
              <a:gd name="connsiteY5" fmla="*/ 875554 h 2352793"/>
              <a:gd name="connsiteX6" fmla="*/ 2951565 w 2959203"/>
              <a:gd name="connsiteY6" fmla="*/ 1026575 h 2352793"/>
              <a:gd name="connsiteX7" fmla="*/ 1479602 w 2959203"/>
              <a:gd name="connsiteY7" fmla="*/ 2352793 h 2352793"/>
              <a:gd name="connsiteX8" fmla="*/ 0 w 2959203"/>
              <a:gd name="connsiteY8" fmla="*/ 875534 h 2352793"/>
              <a:gd name="connsiteX9" fmla="*/ 252694 w 2959203"/>
              <a:gd name="connsiteY9" fmla="*/ 49584 h 235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9203" h="2352793">
                <a:moveTo>
                  <a:pt x="289830" y="0"/>
                </a:moveTo>
                <a:lnTo>
                  <a:pt x="2669374" y="0"/>
                </a:lnTo>
                <a:lnTo>
                  <a:pt x="2706511" y="49584"/>
                </a:lnTo>
                <a:cubicBezTo>
                  <a:pt x="2839459" y="246061"/>
                  <a:pt x="2926309" y="476187"/>
                  <a:pt x="2951565" y="724493"/>
                </a:cubicBezTo>
                <a:lnTo>
                  <a:pt x="2959203" y="875514"/>
                </a:lnTo>
                <a:lnTo>
                  <a:pt x="2959203" y="875554"/>
                </a:lnTo>
                <a:lnTo>
                  <a:pt x="2951565" y="1026575"/>
                </a:lnTo>
                <a:cubicBezTo>
                  <a:pt x="2875795" y="1771492"/>
                  <a:pt x="2245691" y="2352793"/>
                  <a:pt x="1479602" y="2352793"/>
                </a:cubicBezTo>
                <a:cubicBezTo>
                  <a:pt x="662440" y="2352793"/>
                  <a:pt x="0" y="1691401"/>
                  <a:pt x="0" y="875534"/>
                </a:cubicBezTo>
                <a:cubicBezTo>
                  <a:pt x="0" y="569583"/>
                  <a:pt x="93156" y="285356"/>
                  <a:pt x="252694" y="49584"/>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0" name="Freeform: Shape 39">
            <a:extLst>
              <a:ext uri="{FF2B5EF4-FFF2-40B4-BE49-F238E27FC236}">
                <a16:creationId xmlns:a16="http://schemas.microsoft.com/office/drawing/2014/main" id="{F8FA7F58-C470-6376-9DB1-DE7034C491E8}"/>
              </a:ext>
            </a:extLst>
          </p:cNvPr>
          <p:cNvSpPr/>
          <p:nvPr userDrawn="1"/>
        </p:nvSpPr>
        <p:spPr>
          <a:xfrm>
            <a:off x="1390854" y="3130662"/>
            <a:ext cx="3106248" cy="3748831"/>
          </a:xfrm>
          <a:custGeom>
            <a:avLst/>
            <a:gdLst>
              <a:gd name="connsiteX0" fmla="*/ 0 w 3106248"/>
              <a:gd name="connsiteY0" fmla="*/ 0 h 3748831"/>
              <a:gd name="connsiteX1" fmla="*/ 3106248 w 3106248"/>
              <a:gd name="connsiteY1" fmla="*/ 3748831 h 3748831"/>
              <a:gd name="connsiteX2" fmla="*/ 0 w 3106248"/>
              <a:gd name="connsiteY2" fmla="*/ 3748831 h 3748831"/>
            </a:gdLst>
            <a:ahLst/>
            <a:cxnLst>
              <a:cxn ang="0">
                <a:pos x="connsiteX0" y="connsiteY0"/>
              </a:cxn>
              <a:cxn ang="0">
                <a:pos x="connsiteX1" y="connsiteY1"/>
              </a:cxn>
              <a:cxn ang="0">
                <a:pos x="connsiteX2" y="connsiteY2"/>
              </a:cxn>
            </a:cxnLst>
            <a:rect l="l" t="t" r="r" b="b"/>
            <a:pathLst>
              <a:path w="3106248" h="3748831">
                <a:moveTo>
                  <a:pt x="0" y="0"/>
                </a:moveTo>
                <a:lnTo>
                  <a:pt x="3106248" y="3748831"/>
                </a:lnTo>
                <a:lnTo>
                  <a:pt x="0" y="3748831"/>
                </a:lnTo>
                <a:close/>
              </a:path>
            </a:pathLst>
          </a:custGeom>
          <a:solidFill>
            <a:schemeClr val="accent2">
              <a:alpha val="99000"/>
            </a:schemeClr>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7" name="Freeform: Shape 36">
            <a:extLst>
              <a:ext uri="{FF2B5EF4-FFF2-40B4-BE49-F238E27FC236}">
                <a16:creationId xmlns:a16="http://schemas.microsoft.com/office/drawing/2014/main" id="{B27C9E57-563E-7980-7B3C-45FAD9C386F4}"/>
              </a:ext>
            </a:extLst>
          </p:cNvPr>
          <p:cNvSpPr/>
          <p:nvPr userDrawn="1"/>
        </p:nvSpPr>
        <p:spPr>
          <a:xfrm>
            <a:off x="0" y="3130661"/>
            <a:ext cx="1400640" cy="3748832"/>
          </a:xfrm>
          <a:custGeom>
            <a:avLst/>
            <a:gdLst>
              <a:gd name="connsiteX0" fmla="*/ 1400640 w 1400640"/>
              <a:gd name="connsiteY0" fmla="*/ 0 h 3748832"/>
              <a:gd name="connsiteX1" fmla="*/ 1400640 w 1400640"/>
              <a:gd name="connsiteY1" fmla="*/ 3748832 h 3748832"/>
              <a:gd name="connsiteX2" fmla="*/ 0 w 1400640"/>
              <a:gd name="connsiteY2" fmla="*/ 3748832 h 3748832"/>
              <a:gd name="connsiteX3" fmla="*/ 0 w 1400640"/>
              <a:gd name="connsiteY3" fmla="*/ 1684743 h 3748832"/>
            </a:gdLst>
            <a:ahLst/>
            <a:cxnLst>
              <a:cxn ang="0">
                <a:pos x="connsiteX0" y="connsiteY0"/>
              </a:cxn>
              <a:cxn ang="0">
                <a:pos x="connsiteX1" y="connsiteY1"/>
              </a:cxn>
              <a:cxn ang="0">
                <a:pos x="connsiteX2" y="connsiteY2"/>
              </a:cxn>
              <a:cxn ang="0">
                <a:pos x="connsiteX3" y="connsiteY3"/>
              </a:cxn>
            </a:cxnLst>
            <a:rect l="l" t="t" r="r" b="b"/>
            <a:pathLst>
              <a:path w="1400640" h="3748832">
                <a:moveTo>
                  <a:pt x="1400640" y="0"/>
                </a:moveTo>
                <a:lnTo>
                  <a:pt x="1400640" y="3748832"/>
                </a:lnTo>
                <a:lnTo>
                  <a:pt x="0" y="3748832"/>
                </a:lnTo>
                <a:lnTo>
                  <a:pt x="0" y="168474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p:cNvSpPr>
            <a:spLocks noGrp="1"/>
          </p:cNvSpPr>
          <p:nvPr>
            <p:ph type="title"/>
          </p:nvPr>
        </p:nvSpPr>
        <p:spPr>
          <a:xfrm>
            <a:off x="2895600" y="3776472"/>
            <a:ext cx="6400800" cy="768096"/>
          </a:xfrm>
        </p:spPr>
        <p:txBody>
          <a:bodyPr anchor="t">
            <a:noAutofit/>
          </a:bodyPr>
          <a:lstStyle>
            <a:lvl1pPr>
              <a:lnSpc>
                <a:spcPct val="100000"/>
              </a:lnSpc>
              <a:defRPr sz="4400"/>
            </a:lvl1pPr>
          </a:lstStyle>
          <a:p>
            <a:r>
              <a:rPr lang="ru-RU"/>
              <a:t>Образец заголовка</a:t>
            </a:r>
            <a:endParaRPr lang="en-US" dirty="0"/>
          </a:p>
        </p:txBody>
      </p:sp>
      <p:sp>
        <p:nvSpPr>
          <p:cNvPr id="3" name="Text Placeholder 2"/>
          <p:cNvSpPr>
            <a:spLocks noGrp="1"/>
          </p:cNvSpPr>
          <p:nvPr>
            <p:ph type="body" idx="1"/>
          </p:nvPr>
        </p:nvSpPr>
        <p:spPr>
          <a:xfrm>
            <a:off x="2895600" y="4718304"/>
            <a:ext cx="6400800" cy="512064"/>
          </a:xfrm>
        </p:spPr>
        <p:txBody>
          <a:bodyPr lIns="0" tIns="0" rIns="0" bIns="0">
            <a:noAutofit/>
          </a:bodyPr>
          <a:lstStyle>
            <a:lvl1pPr marL="0" indent="0" algn="ctr">
              <a:spcBef>
                <a:spcPts val="0"/>
              </a:spcBef>
              <a:buNone/>
              <a:defRPr sz="2400">
                <a:solidFill>
                  <a:schemeClr val="accent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Tree>
    <p:extLst>
      <p:ext uri="{BB962C8B-B14F-4D97-AF65-F5344CB8AC3E}">
        <p14:creationId xmlns:p14="http://schemas.microsoft.com/office/powerpoint/2010/main" val="1681789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Заголовок и диаграмма">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2459EA3C-8B88-5F1F-531E-7DA7DE55710B}"/>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ru-RU"/>
              <a:t>Образец заголовка</a:t>
            </a:r>
            <a:endParaRPr lang="en-US" dirty="0"/>
          </a:p>
        </p:txBody>
      </p:sp>
      <p:sp>
        <p:nvSpPr>
          <p:cNvPr id="3" name="Content Placeholder 2"/>
          <p:cNvSpPr>
            <a:spLocks noGrp="1"/>
          </p:cNvSpPr>
          <p:nvPr>
            <p:ph sz="half" idx="1"/>
          </p:nvPr>
        </p:nvSpPr>
        <p:spPr>
          <a:xfrm>
            <a:off x="539496" y="2103120"/>
            <a:ext cx="11119104" cy="4434840"/>
          </a:xfrm>
        </p:spPr>
        <p:txBody>
          <a:bodyPr>
            <a:noAutofit/>
          </a:bodyPr>
          <a:lstStyle>
            <a:lvl1pPr>
              <a:defRPr sz="1800"/>
            </a:lvl1pPr>
            <a:lvl2pPr>
              <a:defRPr sz="1600"/>
            </a:lvl2pPr>
            <a:lvl3pPr>
              <a:defRPr sz="1400"/>
            </a:lvl3pPr>
            <a:lvl4pPr>
              <a:defRPr sz="1200"/>
            </a:lvl4pPr>
            <a:lvl5pPr>
              <a:defRPr sz="12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0804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Заголовок и таблица">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0C0F070-237F-C60F-3458-4D4D9BA0A222}"/>
              </a:ext>
            </a:extLst>
          </p:cNvPr>
          <p:cNvSpPr/>
          <p:nvPr userDrawn="1"/>
        </p:nvSpPr>
        <p:spPr>
          <a:xfrm>
            <a:off x="9866106" y="0"/>
            <a:ext cx="2325894" cy="2180854"/>
          </a:xfrm>
          <a:custGeom>
            <a:avLst/>
            <a:gdLst>
              <a:gd name="connsiteX0" fmla="*/ 2066927 w 2325894"/>
              <a:gd name="connsiteY0" fmla="*/ 0 h 2180854"/>
              <a:gd name="connsiteX1" fmla="*/ 2098882 w 2325894"/>
              <a:gd name="connsiteY1" fmla="*/ 0 h 2180854"/>
              <a:gd name="connsiteX2" fmla="*/ 2128893 w 2325894"/>
              <a:gd name="connsiteY2" fmla="*/ 44463 h 2180854"/>
              <a:gd name="connsiteX3" fmla="*/ 2269798 w 2325894"/>
              <a:gd name="connsiteY3" fmla="*/ 120493 h 2180854"/>
              <a:gd name="connsiteX4" fmla="*/ 2325894 w 2325894"/>
              <a:gd name="connsiteY4" fmla="*/ 126162 h 2180854"/>
              <a:gd name="connsiteX5" fmla="*/ 2325894 w 2325894"/>
              <a:gd name="connsiteY5" fmla="*/ 149263 h 2180854"/>
              <a:gd name="connsiteX6" fmla="*/ 2265120 w 2325894"/>
              <a:gd name="connsiteY6" fmla="*/ 143117 h 2180854"/>
              <a:gd name="connsiteX7" fmla="*/ 2075647 w 2325894"/>
              <a:gd name="connsiteY7" fmla="*/ 16048 h 2180854"/>
              <a:gd name="connsiteX8" fmla="*/ 1926448 w 2325894"/>
              <a:gd name="connsiteY8" fmla="*/ 0 h 2180854"/>
              <a:gd name="connsiteX9" fmla="*/ 1950522 w 2325894"/>
              <a:gd name="connsiteY9" fmla="*/ 0 h 2180854"/>
              <a:gd name="connsiteX10" fmla="*/ 1952130 w 2325894"/>
              <a:gd name="connsiteY10" fmla="*/ 5167 h 2180854"/>
              <a:gd name="connsiteX11" fmla="*/ 2244242 w 2325894"/>
              <a:gd name="connsiteY11" fmla="*/ 244834 h 2180854"/>
              <a:gd name="connsiteX12" fmla="*/ 2325894 w 2325894"/>
              <a:gd name="connsiteY12" fmla="*/ 253091 h 2180854"/>
              <a:gd name="connsiteX13" fmla="*/ 2325894 w 2325894"/>
              <a:gd name="connsiteY13" fmla="*/ 276192 h 2180854"/>
              <a:gd name="connsiteX14" fmla="*/ 2239598 w 2325894"/>
              <a:gd name="connsiteY14" fmla="*/ 267464 h 2180854"/>
              <a:gd name="connsiteX15" fmla="*/ 1930848 w 2325894"/>
              <a:gd name="connsiteY15" fmla="*/ 14141 h 2180854"/>
              <a:gd name="connsiteX16" fmla="*/ 1794114 w 2325894"/>
              <a:gd name="connsiteY16" fmla="*/ 0 h 2180854"/>
              <a:gd name="connsiteX17" fmla="*/ 1818202 w 2325894"/>
              <a:gd name="connsiteY17" fmla="*/ 0 h 2180854"/>
              <a:gd name="connsiteX18" fmla="*/ 1835170 w 2325894"/>
              <a:gd name="connsiteY18" fmla="*/ 54535 h 2180854"/>
              <a:gd name="connsiteX19" fmla="*/ 2218687 w 2325894"/>
              <a:gd name="connsiteY19" fmla="*/ 369191 h 2180854"/>
              <a:gd name="connsiteX20" fmla="*/ 2325894 w 2325894"/>
              <a:gd name="connsiteY20" fmla="*/ 380032 h 2180854"/>
              <a:gd name="connsiteX21" fmla="*/ 2325894 w 2325894"/>
              <a:gd name="connsiteY21" fmla="*/ 403132 h 2180854"/>
              <a:gd name="connsiteX22" fmla="*/ 2214043 w 2325894"/>
              <a:gd name="connsiteY22" fmla="*/ 391825 h 2180854"/>
              <a:gd name="connsiteX23" fmla="*/ 1813889 w 2325894"/>
              <a:gd name="connsiteY23" fmla="*/ 63559 h 2180854"/>
              <a:gd name="connsiteX24" fmla="*/ 1661683 w 2325894"/>
              <a:gd name="connsiteY24" fmla="*/ 0 h 2180854"/>
              <a:gd name="connsiteX25" fmla="*/ 1685874 w 2325894"/>
              <a:gd name="connsiteY25" fmla="*/ 0 h 2180854"/>
              <a:gd name="connsiteX26" fmla="*/ 1718212 w 2325894"/>
              <a:gd name="connsiteY26" fmla="*/ 103965 h 2180854"/>
              <a:gd name="connsiteX27" fmla="*/ 2193133 w 2325894"/>
              <a:gd name="connsiteY27" fmla="*/ 493659 h 2180854"/>
              <a:gd name="connsiteX28" fmla="*/ 2325894 w 2325894"/>
              <a:gd name="connsiteY28" fmla="*/ 507083 h 2180854"/>
              <a:gd name="connsiteX29" fmla="*/ 2325894 w 2325894"/>
              <a:gd name="connsiteY29" fmla="*/ 530183 h 2180854"/>
              <a:gd name="connsiteX30" fmla="*/ 2188450 w 2325894"/>
              <a:gd name="connsiteY30" fmla="*/ 516288 h 2180854"/>
              <a:gd name="connsiteX31" fmla="*/ 1696817 w 2325894"/>
              <a:gd name="connsiteY31" fmla="*/ 112939 h 2180854"/>
              <a:gd name="connsiteX32" fmla="*/ 1531553 w 2325894"/>
              <a:gd name="connsiteY32" fmla="*/ 0 h 2180854"/>
              <a:gd name="connsiteX33" fmla="*/ 1554659 w 2325894"/>
              <a:gd name="connsiteY33" fmla="*/ 0 h 2180854"/>
              <a:gd name="connsiteX34" fmla="*/ 1555243 w 2325894"/>
              <a:gd name="connsiteY34" fmla="*/ 5776 h 2180854"/>
              <a:gd name="connsiteX35" fmla="*/ 2245588 w 2325894"/>
              <a:gd name="connsiteY35" fmla="*/ 629962 h 2180854"/>
              <a:gd name="connsiteX36" fmla="*/ 2325894 w 2325894"/>
              <a:gd name="connsiteY36" fmla="*/ 634030 h 2180854"/>
              <a:gd name="connsiteX37" fmla="*/ 2325894 w 2325894"/>
              <a:gd name="connsiteY37" fmla="*/ 657131 h 2180854"/>
              <a:gd name="connsiteX38" fmla="*/ 2243214 w 2325894"/>
              <a:gd name="connsiteY38" fmla="*/ 652943 h 2180854"/>
              <a:gd name="connsiteX39" fmla="*/ 1532607 w 2325894"/>
              <a:gd name="connsiteY39" fmla="*/ 10419 h 2180854"/>
              <a:gd name="connsiteX40" fmla="*/ 1404609 w 2325894"/>
              <a:gd name="connsiteY40" fmla="*/ 0 h 2180854"/>
              <a:gd name="connsiteX41" fmla="*/ 1427709 w 2325894"/>
              <a:gd name="connsiteY41" fmla="*/ 0 h 2180854"/>
              <a:gd name="connsiteX42" fmla="*/ 1430873 w 2325894"/>
              <a:gd name="connsiteY42" fmla="*/ 31287 h 2180854"/>
              <a:gd name="connsiteX43" fmla="*/ 2232606 w 2325894"/>
              <a:gd name="connsiteY43" fmla="*/ 756233 h 2180854"/>
              <a:gd name="connsiteX44" fmla="*/ 2325894 w 2325894"/>
              <a:gd name="connsiteY44" fmla="*/ 760959 h 2180854"/>
              <a:gd name="connsiteX45" fmla="*/ 2325894 w 2325894"/>
              <a:gd name="connsiteY45" fmla="*/ 784060 h 2180854"/>
              <a:gd name="connsiteX46" fmla="*/ 2230270 w 2325894"/>
              <a:gd name="connsiteY46" fmla="*/ 779216 h 2180854"/>
              <a:gd name="connsiteX47" fmla="*/ 1408246 w 2325894"/>
              <a:gd name="connsiteY47" fmla="*/ 35964 h 2180854"/>
              <a:gd name="connsiteX48" fmla="*/ 1274343 w 2325894"/>
              <a:gd name="connsiteY48" fmla="*/ 0 h 2180854"/>
              <a:gd name="connsiteX49" fmla="*/ 1300756 w 2325894"/>
              <a:gd name="connsiteY49" fmla="*/ 0 h 2180854"/>
              <a:gd name="connsiteX50" fmla="*/ 1306507 w 2325894"/>
              <a:gd name="connsiteY50" fmla="*/ 56884 h 2180854"/>
              <a:gd name="connsiteX51" fmla="*/ 2219643 w 2325894"/>
              <a:gd name="connsiteY51" fmla="*/ 882640 h 2180854"/>
              <a:gd name="connsiteX52" fmla="*/ 2325894 w 2325894"/>
              <a:gd name="connsiteY52" fmla="*/ 888022 h 2180854"/>
              <a:gd name="connsiteX53" fmla="*/ 2325894 w 2325894"/>
              <a:gd name="connsiteY53" fmla="*/ 911123 h 2180854"/>
              <a:gd name="connsiteX54" fmla="*/ 2217286 w 2325894"/>
              <a:gd name="connsiteY54" fmla="*/ 905621 h 2180854"/>
              <a:gd name="connsiteX55" fmla="*/ 1283761 w 2325894"/>
              <a:gd name="connsiteY55" fmla="*/ 61528 h 2180854"/>
              <a:gd name="connsiteX56" fmla="*/ 1146071 w 2325894"/>
              <a:gd name="connsiteY56" fmla="*/ 0 h 2180854"/>
              <a:gd name="connsiteX57" fmla="*/ 1169414 w 2325894"/>
              <a:gd name="connsiteY57" fmla="*/ 0 h 2180854"/>
              <a:gd name="connsiteX58" fmla="*/ 1182030 w 2325894"/>
              <a:gd name="connsiteY58" fmla="*/ 82429 h 2180854"/>
              <a:gd name="connsiteX59" fmla="*/ 2206679 w 2325894"/>
              <a:gd name="connsiteY59" fmla="*/ 1008912 h 2180854"/>
              <a:gd name="connsiteX60" fmla="*/ 2325894 w 2325894"/>
              <a:gd name="connsiteY60" fmla="*/ 1014951 h 2180854"/>
              <a:gd name="connsiteX61" fmla="*/ 2325894 w 2325894"/>
              <a:gd name="connsiteY61" fmla="*/ 1038052 h 2180854"/>
              <a:gd name="connsiteX62" fmla="*/ 2204323 w 2325894"/>
              <a:gd name="connsiteY62" fmla="*/ 1031893 h 2180854"/>
              <a:gd name="connsiteX63" fmla="*/ 1159398 w 2325894"/>
              <a:gd name="connsiteY63" fmla="*/ 87072 h 2180854"/>
              <a:gd name="connsiteX64" fmla="*/ 1017789 w 2325894"/>
              <a:gd name="connsiteY64" fmla="*/ 0 h 2180854"/>
              <a:gd name="connsiteX65" fmla="*/ 1041132 w 2325894"/>
              <a:gd name="connsiteY65" fmla="*/ 0 h 2180854"/>
              <a:gd name="connsiteX66" fmla="*/ 1057661 w 2325894"/>
              <a:gd name="connsiteY66" fmla="*/ 107992 h 2180854"/>
              <a:gd name="connsiteX67" fmla="*/ 2193716 w 2325894"/>
              <a:gd name="connsiteY67" fmla="*/ 1135208 h 2180854"/>
              <a:gd name="connsiteX68" fmla="*/ 2325894 w 2325894"/>
              <a:gd name="connsiteY68" fmla="*/ 1141903 h 2180854"/>
              <a:gd name="connsiteX69" fmla="*/ 2325894 w 2325894"/>
              <a:gd name="connsiteY69" fmla="*/ 1165004 h 2180854"/>
              <a:gd name="connsiteX70" fmla="*/ 2191361 w 2325894"/>
              <a:gd name="connsiteY70" fmla="*/ 1158189 h 2180854"/>
              <a:gd name="connsiteX71" fmla="*/ 1035029 w 2325894"/>
              <a:gd name="connsiteY71" fmla="*/ 112636 h 2180854"/>
              <a:gd name="connsiteX72" fmla="*/ 889397 w 2325894"/>
              <a:gd name="connsiteY72" fmla="*/ 0 h 2180854"/>
              <a:gd name="connsiteX73" fmla="*/ 912837 w 2325894"/>
              <a:gd name="connsiteY73" fmla="*/ 0 h 2180854"/>
              <a:gd name="connsiteX74" fmla="*/ 933296 w 2325894"/>
              <a:gd name="connsiteY74" fmla="*/ 133667 h 2180854"/>
              <a:gd name="connsiteX75" fmla="*/ 2180754 w 2325894"/>
              <a:gd name="connsiteY75" fmla="*/ 1261608 h 2180854"/>
              <a:gd name="connsiteX76" fmla="*/ 2325894 w 2325894"/>
              <a:gd name="connsiteY76" fmla="*/ 1268960 h 2180854"/>
              <a:gd name="connsiteX77" fmla="*/ 2325894 w 2325894"/>
              <a:gd name="connsiteY77" fmla="*/ 1292061 h 2180854"/>
              <a:gd name="connsiteX78" fmla="*/ 2178378 w 2325894"/>
              <a:gd name="connsiteY78" fmla="*/ 1284588 h 2180854"/>
              <a:gd name="connsiteX79" fmla="*/ 910550 w 2325894"/>
              <a:gd name="connsiteY79" fmla="*/ 138199 h 2180854"/>
              <a:gd name="connsiteX80" fmla="*/ 761929 w 2325894"/>
              <a:gd name="connsiteY80" fmla="*/ 0 h 2180854"/>
              <a:gd name="connsiteX81" fmla="*/ 785032 w 2325894"/>
              <a:gd name="connsiteY81" fmla="*/ 0 h 2180854"/>
              <a:gd name="connsiteX82" fmla="*/ 785312 w 2325894"/>
              <a:gd name="connsiteY82" fmla="*/ 5523 h 2180854"/>
              <a:gd name="connsiteX83" fmla="*/ 2167790 w 2325894"/>
              <a:gd name="connsiteY83" fmla="*/ 1387884 h 2180854"/>
              <a:gd name="connsiteX84" fmla="*/ 2325894 w 2325894"/>
              <a:gd name="connsiteY84" fmla="*/ 1395894 h 2180854"/>
              <a:gd name="connsiteX85" fmla="*/ 2325894 w 2325894"/>
              <a:gd name="connsiteY85" fmla="*/ 1418995 h 2180854"/>
              <a:gd name="connsiteX86" fmla="*/ 2165434 w 2325894"/>
              <a:gd name="connsiteY86" fmla="*/ 1410866 h 2180854"/>
              <a:gd name="connsiteX87" fmla="*/ 762328 w 2325894"/>
              <a:gd name="connsiteY87" fmla="*/ 7877 h 2180854"/>
              <a:gd name="connsiteX88" fmla="*/ 634980 w 2325894"/>
              <a:gd name="connsiteY88" fmla="*/ 0 h 2180854"/>
              <a:gd name="connsiteX89" fmla="*/ 658083 w 2325894"/>
              <a:gd name="connsiteY89" fmla="*/ 0 h 2180854"/>
              <a:gd name="connsiteX90" fmla="*/ 659019 w 2325894"/>
              <a:gd name="connsiteY90" fmla="*/ 18476 h 2180854"/>
              <a:gd name="connsiteX91" fmla="*/ 2154827 w 2325894"/>
              <a:gd name="connsiteY91" fmla="*/ 1514157 h 2180854"/>
              <a:gd name="connsiteX92" fmla="*/ 2325894 w 2325894"/>
              <a:gd name="connsiteY92" fmla="*/ 1522823 h 2180854"/>
              <a:gd name="connsiteX93" fmla="*/ 2325894 w 2325894"/>
              <a:gd name="connsiteY93" fmla="*/ 1545924 h 2180854"/>
              <a:gd name="connsiteX94" fmla="*/ 2152472 w 2325894"/>
              <a:gd name="connsiteY94" fmla="*/ 1537138 h 2180854"/>
              <a:gd name="connsiteX95" fmla="*/ 636036 w 2325894"/>
              <a:gd name="connsiteY95" fmla="*/ 20831 h 2180854"/>
              <a:gd name="connsiteX96" fmla="*/ 507911 w 2325894"/>
              <a:gd name="connsiteY96" fmla="*/ 0 h 2180854"/>
              <a:gd name="connsiteX97" fmla="*/ 531128 w 2325894"/>
              <a:gd name="connsiteY97" fmla="*/ 0 h 2180854"/>
              <a:gd name="connsiteX98" fmla="*/ 532727 w 2325894"/>
              <a:gd name="connsiteY98" fmla="*/ 31559 h 2180854"/>
              <a:gd name="connsiteX99" fmla="*/ 2141864 w 2325894"/>
              <a:gd name="connsiteY99" fmla="*/ 1640562 h 2180854"/>
              <a:gd name="connsiteX100" fmla="*/ 2325894 w 2325894"/>
              <a:gd name="connsiteY100" fmla="*/ 1649885 h 2180854"/>
              <a:gd name="connsiteX101" fmla="*/ 2325894 w 2325894"/>
              <a:gd name="connsiteY101" fmla="*/ 1672981 h 2180854"/>
              <a:gd name="connsiteX102" fmla="*/ 2139488 w 2325894"/>
              <a:gd name="connsiteY102" fmla="*/ 1663539 h 2180854"/>
              <a:gd name="connsiteX103" fmla="*/ 509624 w 2325894"/>
              <a:gd name="connsiteY103" fmla="*/ 33818 h 2180854"/>
              <a:gd name="connsiteX104" fmla="*/ 380961 w 2325894"/>
              <a:gd name="connsiteY104" fmla="*/ 0 h 2180854"/>
              <a:gd name="connsiteX105" fmla="*/ 404065 w 2325894"/>
              <a:gd name="connsiteY105" fmla="*/ 0 h 2180854"/>
              <a:gd name="connsiteX106" fmla="*/ 406316 w 2325894"/>
              <a:gd name="connsiteY106" fmla="*/ 44437 h 2180854"/>
              <a:gd name="connsiteX107" fmla="*/ 2128900 w 2325894"/>
              <a:gd name="connsiteY107" fmla="*/ 1766854 h 2180854"/>
              <a:gd name="connsiteX108" fmla="*/ 2325894 w 2325894"/>
              <a:gd name="connsiteY108" fmla="*/ 1776833 h 2180854"/>
              <a:gd name="connsiteX109" fmla="*/ 2325894 w 2325894"/>
              <a:gd name="connsiteY109" fmla="*/ 1799934 h 2180854"/>
              <a:gd name="connsiteX110" fmla="*/ 2126525 w 2325894"/>
              <a:gd name="connsiteY110" fmla="*/ 1789835 h 2180854"/>
              <a:gd name="connsiteX111" fmla="*/ 383332 w 2325894"/>
              <a:gd name="connsiteY111" fmla="*/ 46792 h 2180854"/>
              <a:gd name="connsiteX112" fmla="*/ 254013 w 2325894"/>
              <a:gd name="connsiteY112" fmla="*/ 0 h 2180854"/>
              <a:gd name="connsiteX113" fmla="*/ 277116 w 2325894"/>
              <a:gd name="connsiteY113" fmla="*/ 0 h 2180854"/>
              <a:gd name="connsiteX114" fmla="*/ 280023 w 2325894"/>
              <a:gd name="connsiteY114" fmla="*/ 57371 h 2180854"/>
              <a:gd name="connsiteX115" fmla="*/ 2115917 w 2325894"/>
              <a:gd name="connsiteY115" fmla="*/ 1893125 h 2180854"/>
              <a:gd name="connsiteX116" fmla="*/ 2325894 w 2325894"/>
              <a:gd name="connsiteY116" fmla="*/ 1903762 h 2180854"/>
              <a:gd name="connsiteX117" fmla="*/ 2325894 w 2325894"/>
              <a:gd name="connsiteY117" fmla="*/ 1926863 h 2180854"/>
              <a:gd name="connsiteX118" fmla="*/ 2113563 w 2325894"/>
              <a:gd name="connsiteY118" fmla="*/ 1916107 h 2180854"/>
              <a:gd name="connsiteX119" fmla="*/ 257040 w 2325894"/>
              <a:gd name="connsiteY119" fmla="*/ 59745 h 2180854"/>
              <a:gd name="connsiteX120" fmla="*/ 126949 w 2325894"/>
              <a:gd name="connsiteY120" fmla="*/ 0 h 2180854"/>
              <a:gd name="connsiteX121" fmla="*/ 150160 w 2325894"/>
              <a:gd name="connsiteY121" fmla="*/ 0 h 2180854"/>
              <a:gd name="connsiteX122" fmla="*/ 153729 w 2325894"/>
              <a:gd name="connsiteY122" fmla="*/ 70454 h 2180854"/>
              <a:gd name="connsiteX123" fmla="*/ 2102955 w 2325894"/>
              <a:gd name="connsiteY123" fmla="*/ 2019530 h 2180854"/>
              <a:gd name="connsiteX124" fmla="*/ 2325894 w 2325894"/>
              <a:gd name="connsiteY124" fmla="*/ 2030824 h 2180854"/>
              <a:gd name="connsiteX125" fmla="*/ 2325894 w 2325894"/>
              <a:gd name="connsiteY125" fmla="*/ 2053925 h 2180854"/>
              <a:gd name="connsiteX126" fmla="*/ 2100598 w 2325894"/>
              <a:gd name="connsiteY126" fmla="*/ 2042512 h 2180854"/>
              <a:gd name="connsiteX127" fmla="*/ 130633 w 2325894"/>
              <a:gd name="connsiteY127" fmla="*/ 72714 h 2180854"/>
              <a:gd name="connsiteX128" fmla="*/ 0 w 2325894"/>
              <a:gd name="connsiteY128" fmla="*/ 0 h 2180854"/>
              <a:gd name="connsiteX129" fmla="*/ 23103 w 2325894"/>
              <a:gd name="connsiteY129" fmla="*/ 0 h 2180854"/>
              <a:gd name="connsiteX130" fmla="*/ 27324 w 2325894"/>
              <a:gd name="connsiteY130" fmla="*/ 83311 h 2180854"/>
              <a:gd name="connsiteX131" fmla="*/ 2089991 w 2325894"/>
              <a:gd name="connsiteY131" fmla="*/ 2145803 h 2180854"/>
              <a:gd name="connsiteX132" fmla="*/ 2325894 w 2325894"/>
              <a:gd name="connsiteY132" fmla="*/ 2157753 h 2180854"/>
              <a:gd name="connsiteX133" fmla="*/ 2325894 w 2325894"/>
              <a:gd name="connsiteY133" fmla="*/ 2180854 h 2180854"/>
              <a:gd name="connsiteX134" fmla="*/ 2087636 w 2325894"/>
              <a:gd name="connsiteY134" fmla="*/ 2168784 h 2180854"/>
              <a:gd name="connsiteX135" fmla="*/ 4341 w 2325894"/>
              <a:gd name="connsiteY135" fmla="*/ 85667 h 218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2325894" h="2180854">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rgbClr val="E6F0FE"/>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ru-RU"/>
              <a:t>Образец заголовка</a:t>
            </a:r>
            <a:endParaRPr lang="en-US" dirty="0"/>
          </a:p>
        </p:txBody>
      </p:sp>
      <p:sp>
        <p:nvSpPr>
          <p:cNvPr id="3" name="Content Placeholder 2"/>
          <p:cNvSpPr>
            <a:spLocks noGrp="1"/>
          </p:cNvSpPr>
          <p:nvPr>
            <p:ph sz="half" idx="1"/>
          </p:nvPr>
        </p:nvSpPr>
        <p:spPr>
          <a:xfrm>
            <a:off x="755904" y="2825496"/>
            <a:ext cx="10680192" cy="2834640"/>
          </a:xfrm>
        </p:spPr>
        <p:txBody>
          <a:bodyPr>
            <a:noAutofit/>
          </a:bodyPr>
          <a:lstStyle>
            <a:lvl1pPr>
              <a:defRPr sz="1800"/>
            </a:lvl1pPr>
            <a:lvl2pPr>
              <a:defRPr sz="1600"/>
            </a:lvl2pPr>
            <a:lvl3pPr>
              <a:defRPr sz="1400"/>
            </a:lvl3pPr>
            <a:lvl4pPr>
              <a:defRPr sz="1200"/>
            </a:lvl4pPr>
            <a:lvl5pPr>
              <a:defRPr sz="1200"/>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4571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389120" y="2395728"/>
            <a:ext cx="7013448" cy="1627632"/>
          </a:xfrm>
        </p:spPr>
        <p:txBody>
          <a:bodyPr lIns="0" tIns="0" rIns="0" bIns="0">
            <a:noAutofit/>
          </a:bodyPr>
          <a:lstStyle>
            <a:lvl1pPr algn="l">
              <a:lnSpc>
                <a:spcPct val="100000"/>
              </a:lnSpc>
              <a:defRPr sz="3300" b="1">
                <a:latin typeface="Arial" panose="020B0604020202020204" pitchFamily="34" charset="0"/>
                <a:cs typeface="Arial" panose="020B0604020202020204" pitchFamily="34" charset="0"/>
              </a:defRPr>
            </a:lvl1pPr>
          </a:lstStyle>
          <a:p>
            <a:r>
              <a:rPr lang="ru-RU"/>
              <a:t>Образец заголовка</a:t>
            </a:r>
            <a:endParaRPr lang="en-US" dirty="0"/>
          </a:p>
        </p:txBody>
      </p:sp>
      <p:sp>
        <p:nvSpPr>
          <p:cNvPr id="57" name="Text Placeholder 54">
            <a:extLst>
              <a:ext uri="{FF2B5EF4-FFF2-40B4-BE49-F238E27FC236}">
                <a16:creationId xmlns:a16="http://schemas.microsoft.com/office/drawing/2014/main" id="{A493C80D-2813-9E70-8901-D4B9EA4DD7EA}"/>
              </a:ext>
            </a:extLst>
          </p:cNvPr>
          <p:cNvSpPr>
            <a:spLocks noGrp="1"/>
          </p:cNvSpPr>
          <p:nvPr>
            <p:ph type="body" sz="quarter" idx="15" hasCustomPrompt="1"/>
          </p:nvPr>
        </p:nvSpPr>
        <p:spPr>
          <a:xfrm>
            <a:off x="3611880" y="1984248"/>
            <a:ext cx="768096" cy="1627632"/>
          </a:xfrm>
        </p:spPr>
        <p:txBody>
          <a:bodyPr lIns="91440" tIns="45720" rIns="91440" bIns="54864">
            <a:noAutofit/>
          </a:bodyPr>
          <a:lstStyle>
            <a:lvl1pPr marL="0" indent="0">
              <a:buNone/>
              <a:defRPr sz="10000" b="1"/>
            </a:lvl1pPr>
          </a:lstStyle>
          <a:p>
            <a:pPr lvl="0"/>
            <a:r>
              <a:rPr lang="en-US" dirty="0"/>
              <a:t>“</a:t>
            </a:r>
          </a:p>
        </p:txBody>
      </p:sp>
      <p:sp>
        <p:nvSpPr>
          <p:cNvPr id="55" name="Text Placeholder 54">
            <a:extLst>
              <a:ext uri="{FF2B5EF4-FFF2-40B4-BE49-F238E27FC236}">
                <a16:creationId xmlns:a16="http://schemas.microsoft.com/office/drawing/2014/main" id="{A2733C45-7C53-2BC5-3F62-D069650A79C9}"/>
              </a:ext>
            </a:extLst>
          </p:cNvPr>
          <p:cNvSpPr>
            <a:spLocks noGrp="1"/>
          </p:cNvSpPr>
          <p:nvPr>
            <p:ph type="body" sz="quarter" idx="13"/>
          </p:nvPr>
        </p:nvSpPr>
        <p:spPr>
          <a:xfrm>
            <a:off x="4389120" y="4308475"/>
            <a:ext cx="3932238" cy="588963"/>
          </a:xfrm>
        </p:spPr>
        <p:txBody>
          <a:bodyPr lIns="0" tIns="0" rIns="0" bIns="0">
            <a:noAutofit/>
          </a:bodyPr>
          <a:lstStyle>
            <a:lvl1pPr marL="0" indent="0">
              <a:buNone/>
              <a:defRPr sz="2400"/>
            </a:lvl1pPr>
          </a:lstStyle>
          <a:p>
            <a:pPr lvl="0"/>
            <a:r>
              <a:rPr lang="ru-RU"/>
              <a:t>Образец текста</a:t>
            </a:r>
          </a:p>
        </p:txBody>
      </p:sp>
      <p:sp>
        <p:nvSpPr>
          <p:cNvPr id="56" name="Text Placeholder 54">
            <a:extLst>
              <a:ext uri="{FF2B5EF4-FFF2-40B4-BE49-F238E27FC236}">
                <a16:creationId xmlns:a16="http://schemas.microsoft.com/office/drawing/2014/main" id="{B1D62231-87CB-21EC-CF8C-46276AD1F951}"/>
              </a:ext>
            </a:extLst>
          </p:cNvPr>
          <p:cNvSpPr>
            <a:spLocks noGrp="1"/>
          </p:cNvSpPr>
          <p:nvPr>
            <p:ph type="body" sz="quarter" idx="14" hasCustomPrompt="1"/>
          </p:nvPr>
        </p:nvSpPr>
        <p:spPr>
          <a:xfrm>
            <a:off x="9500616" y="3209544"/>
            <a:ext cx="768096" cy="1627632"/>
          </a:xfrm>
        </p:spPr>
        <p:txBody>
          <a:bodyPr lIns="91440" tIns="45720" rIns="91440" bIns="54864">
            <a:noAutofit/>
          </a:bodyPr>
          <a:lstStyle>
            <a:lvl1pPr marL="0" indent="0">
              <a:buNone/>
              <a:defRPr sz="10000" b="1"/>
            </a:lvl1pPr>
          </a:lstStyle>
          <a:p>
            <a:pPr lvl="0"/>
            <a:r>
              <a:rPr lang="en-US" dirty="0"/>
              <a:t>”</a:t>
            </a:r>
          </a:p>
        </p:txBody>
      </p:sp>
      <p:sp>
        <p:nvSpPr>
          <p:cNvPr id="32" name="Image 1" descr="preencoded.png">
            <a:extLst>
              <a:ext uri="{FF2B5EF4-FFF2-40B4-BE49-F238E27FC236}">
                <a16:creationId xmlns:a16="http://schemas.microsoft.com/office/drawing/2014/main" id="{2A3EC91E-4089-D366-06D3-3E66F93DFAF3}"/>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33" name="Image 4" descr="preencoded.png">
            <a:extLst>
              <a:ext uri="{FF2B5EF4-FFF2-40B4-BE49-F238E27FC236}">
                <a16:creationId xmlns:a16="http://schemas.microsoft.com/office/drawing/2014/main" id="{EC46DC71-C12A-96C8-3FE2-AA95AB58B349}"/>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solidFill>
          <a:ln w="705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Lst>
          </p:cNvPr>
          <p:cNvSpPr>
            <a:spLocks/>
          </p:cNvSpPr>
          <p:nvPr userDrawn="1"/>
        </p:nvSpPr>
        <p:spPr bwMode="auto">
          <a:xfrm flipH="1">
            <a:off x="2535251"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52850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C43996-DAC9-130F-CB05-4A8A90381D37}"/>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p:txBody>
          <a:bodyPr>
            <a:noAutofit/>
          </a:bodyPr>
          <a:lstStyle>
            <a:lvl1pPr>
              <a:lnSpc>
                <a:spcPct val="100000"/>
              </a:lnSpc>
              <a:defRPr/>
            </a:lvl1pPr>
          </a:lstStyle>
          <a:p>
            <a:r>
              <a:rPr lang="ru-RU"/>
              <a:t>Образец заголовка</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758905" y="2392023"/>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758905" y="4989515"/>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916885" y="5599755"/>
            <a:ext cx="2283472" cy="365125"/>
          </a:xfrm>
        </p:spPr>
        <p:txBody>
          <a:bodyPr anchor="ctr">
            <a:noAutofit/>
          </a:bodyPr>
          <a:lstStyle>
            <a:lvl1pPr marL="0" indent="0" algn="ctr">
              <a:buNone/>
              <a:defRPr sz="140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517361" y="2392619"/>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516747" y="4990111"/>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674073" y="5600351"/>
            <a:ext cx="2283472" cy="365125"/>
          </a:xfrm>
        </p:spPr>
        <p:txBody>
          <a:bodyPr anchor="ctr">
            <a:noAutofit/>
          </a:bodyPr>
          <a:lstStyle>
            <a:lvl1pPr marL="0" indent="0" algn="ctr">
              <a:buNone/>
              <a:defRPr sz="140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275817"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274589"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432529" y="5600947"/>
            <a:ext cx="2283472" cy="365125"/>
          </a:xfrm>
        </p:spPr>
        <p:txBody>
          <a:bodyPr anchor="ctr">
            <a:noAutofit/>
          </a:bodyPr>
          <a:lstStyle>
            <a:lvl1pPr marL="0" indent="0" algn="ctr">
              <a:buNone/>
              <a:defRPr sz="140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9034272"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9032431"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9190984" y="5600947"/>
            <a:ext cx="2283472" cy="365125"/>
          </a:xfrm>
        </p:spPr>
        <p:txBody>
          <a:bodyPr anchor="ctr">
            <a:noAutofit/>
          </a:bodyPr>
          <a:lstStyle>
            <a:lvl1pPr marL="0" indent="0" algn="ctr">
              <a:buNone/>
              <a:defRPr sz="1400"/>
            </a:lvl1pPr>
          </a:lstStyle>
          <a:p>
            <a:pPr lvl="0"/>
            <a:r>
              <a:rPr lang="en-US" dirty="0"/>
              <a:t>Title</a:t>
            </a:r>
          </a:p>
        </p:txBody>
      </p:sp>
    </p:spTree>
    <p:extLst>
      <p:ext uri="{BB962C8B-B14F-4D97-AF65-F5344CB8AC3E}">
        <p14:creationId xmlns:p14="http://schemas.microsoft.com/office/powerpoint/2010/main" val="2586653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a:xfrm>
            <a:off x="758952" y="539496"/>
            <a:ext cx="10671048" cy="768096"/>
          </a:xfrm>
        </p:spPr>
        <p:txBody>
          <a:bodyPr>
            <a:noAutofit/>
          </a:bodyPr>
          <a:lstStyle>
            <a:lvl1pPr>
              <a:lnSpc>
                <a:spcPct val="100000"/>
              </a:lnSpc>
              <a:defRPr/>
            </a:lvl1pPr>
          </a:lstStyle>
          <a:p>
            <a:r>
              <a:rPr lang="ru-RU"/>
              <a:t>Образец заголовка</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1271016"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1271016"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1271016" y="3616960"/>
            <a:ext cx="2029968" cy="182880"/>
          </a:xfrm>
        </p:spPr>
        <p:txBody>
          <a:bodyPr anchor="ctr">
            <a:noAutofit/>
          </a:bodyPr>
          <a:lstStyle>
            <a:lvl1pPr marL="0" indent="0" algn="ctr">
              <a:buNone/>
              <a:defRPr sz="1200" spc="20" baseline="0"/>
            </a:lvl1pPr>
          </a:lstStyle>
          <a:p>
            <a:pPr lvl="0"/>
            <a:r>
              <a:rPr lang="en-US" dirty="0"/>
              <a:t>Title</a:t>
            </a:r>
          </a:p>
        </p:txBody>
      </p:sp>
      <p:sp>
        <p:nvSpPr>
          <p:cNvPr id="10" name="Picture Placeholder 16">
            <a:extLst>
              <a:ext uri="{FF2B5EF4-FFF2-40B4-BE49-F238E27FC236}">
                <a16:creationId xmlns:a16="http://schemas.microsoft.com/office/drawing/2014/main" id="{BB749B9A-080F-37C0-08E6-909A5DA554D4}"/>
              </a:ext>
            </a:extLst>
          </p:cNvPr>
          <p:cNvSpPr>
            <a:spLocks noGrp="1"/>
          </p:cNvSpPr>
          <p:nvPr>
            <p:ph type="pic" sz="quarter" idx="25"/>
          </p:nvPr>
        </p:nvSpPr>
        <p:spPr>
          <a:xfrm>
            <a:off x="1271016"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14" name="Text Placeholder 18">
            <a:extLst>
              <a:ext uri="{FF2B5EF4-FFF2-40B4-BE49-F238E27FC236}">
                <a16:creationId xmlns:a16="http://schemas.microsoft.com/office/drawing/2014/main" id="{C4C7516E-0853-87BE-108B-697DD8E0DA75}"/>
              </a:ext>
            </a:extLst>
          </p:cNvPr>
          <p:cNvSpPr>
            <a:spLocks noGrp="1"/>
          </p:cNvSpPr>
          <p:nvPr>
            <p:ph type="body" sz="quarter" idx="29" hasCustomPrompt="1"/>
          </p:nvPr>
        </p:nvSpPr>
        <p:spPr>
          <a:xfrm>
            <a:off x="1271016"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5" name="Text Placeholder 20">
            <a:extLst>
              <a:ext uri="{FF2B5EF4-FFF2-40B4-BE49-F238E27FC236}">
                <a16:creationId xmlns:a16="http://schemas.microsoft.com/office/drawing/2014/main" id="{FB1A74E1-7CEB-F501-F998-7361A20F7349}"/>
              </a:ext>
            </a:extLst>
          </p:cNvPr>
          <p:cNvSpPr>
            <a:spLocks noGrp="1"/>
          </p:cNvSpPr>
          <p:nvPr>
            <p:ph type="body" sz="quarter" idx="30" hasCustomPrompt="1"/>
          </p:nvPr>
        </p:nvSpPr>
        <p:spPr>
          <a:xfrm>
            <a:off x="1271016" y="6215888"/>
            <a:ext cx="2029968" cy="182880"/>
          </a:xfrm>
        </p:spPr>
        <p:txBody>
          <a:bodyPr anchor="ctr">
            <a:noAutofit/>
          </a:bodyPr>
          <a:lstStyle>
            <a:lvl1pPr marL="0" indent="0" algn="ctr">
              <a:buNone/>
              <a:defRPr sz="1200" spc="20" baseline="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828288"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828288"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828288" y="3616960"/>
            <a:ext cx="2029968" cy="182880"/>
          </a:xfrm>
        </p:spPr>
        <p:txBody>
          <a:bodyPr anchor="ctr">
            <a:noAutofit/>
          </a:bodyPr>
          <a:lstStyle>
            <a:lvl1pPr marL="0" indent="0" algn="ctr">
              <a:buNone/>
              <a:defRPr sz="1200" spc="20" baseline="0"/>
            </a:lvl1pPr>
          </a:lstStyle>
          <a:p>
            <a:pPr lvl="0"/>
            <a:r>
              <a:rPr lang="en-US" dirty="0"/>
              <a:t>Title</a:t>
            </a:r>
          </a:p>
        </p:txBody>
      </p:sp>
      <p:sp>
        <p:nvSpPr>
          <p:cNvPr id="11" name="Picture Placeholder 16">
            <a:extLst>
              <a:ext uri="{FF2B5EF4-FFF2-40B4-BE49-F238E27FC236}">
                <a16:creationId xmlns:a16="http://schemas.microsoft.com/office/drawing/2014/main" id="{B5D5100A-3D51-45DB-3A84-9E7FB85261E3}"/>
              </a:ext>
            </a:extLst>
          </p:cNvPr>
          <p:cNvSpPr>
            <a:spLocks noGrp="1"/>
          </p:cNvSpPr>
          <p:nvPr>
            <p:ph type="pic" sz="quarter" idx="26"/>
          </p:nvPr>
        </p:nvSpPr>
        <p:spPr>
          <a:xfrm>
            <a:off x="3828288"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16" name="Text Placeholder 18">
            <a:extLst>
              <a:ext uri="{FF2B5EF4-FFF2-40B4-BE49-F238E27FC236}">
                <a16:creationId xmlns:a16="http://schemas.microsoft.com/office/drawing/2014/main" id="{B775B771-678A-D917-7FE0-5DA7A23CCE25}"/>
              </a:ext>
            </a:extLst>
          </p:cNvPr>
          <p:cNvSpPr>
            <a:spLocks noGrp="1"/>
          </p:cNvSpPr>
          <p:nvPr>
            <p:ph type="body" sz="quarter" idx="31" hasCustomPrompt="1"/>
          </p:nvPr>
        </p:nvSpPr>
        <p:spPr>
          <a:xfrm>
            <a:off x="3828288"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8" name="Text Placeholder 20">
            <a:extLst>
              <a:ext uri="{FF2B5EF4-FFF2-40B4-BE49-F238E27FC236}">
                <a16:creationId xmlns:a16="http://schemas.microsoft.com/office/drawing/2014/main" id="{AA2B9540-B92A-AD9C-C01A-B08A98BF8455}"/>
              </a:ext>
            </a:extLst>
          </p:cNvPr>
          <p:cNvSpPr>
            <a:spLocks noGrp="1"/>
          </p:cNvSpPr>
          <p:nvPr>
            <p:ph type="body" sz="quarter" idx="32" hasCustomPrompt="1"/>
          </p:nvPr>
        </p:nvSpPr>
        <p:spPr>
          <a:xfrm>
            <a:off x="3828288" y="6215888"/>
            <a:ext cx="2029968" cy="182880"/>
          </a:xfrm>
        </p:spPr>
        <p:txBody>
          <a:bodyPr anchor="ctr">
            <a:noAutofit/>
          </a:bodyPr>
          <a:lstStyle>
            <a:lvl1pPr marL="0" indent="0" algn="ctr">
              <a:buNone/>
              <a:defRPr sz="1200" spc="20" baseline="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385560"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385560"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385560" y="3616960"/>
            <a:ext cx="2029968" cy="182880"/>
          </a:xfrm>
        </p:spPr>
        <p:txBody>
          <a:bodyPr anchor="ctr">
            <a:noAutofit/>
          </a:bodyPr>
          <a:lstStyle>
            <a:lvl1pPr marL="0" indent="0" algn="ctr">
              <a:buNone/>
              <a:defRPr sz="1200" spc="20" baseline="0"/>
            </a:lvl1pPr>
          </a:lstStyle>
          <a:p>
            <a:pPr lvl="0"/>
            <a:r>
              <a:rPr lang="en-US" dirty="0"/>
              <a:t>Title</a:t>
            </a:r>
          </a:p>
        </p:txBody>
      </p:sp>
      <p:sp>
        <p:nvSpPr>
          <p:cNvPr id="12" name="Picture Placeholder 16">
            <a:extLst>
              <a:ext uri="{FF2B5EF4-FFF2-40B4-BE49-F238E27FC236}">
                <a16:creationId xmlns:a16="http://schemas.microsoft.com/office/drawing/2014/main" id="{3D2AAC25-9404-1F6F-200C-5660F4995858}"/>
              </a:ext>
            </a:extLst>
          </p:cNvPr>
          <p:cNvSpPr>
            <a:spLocks noGrp="1"/>
          </p:cNvSpPr>
          <p:nvPr>
            <p:ph type="pic" sz="quarter" idx="27"/>
          </p:nvPr>
        </p:nvSpPr>
        <p:spPr>
          <a:xfrm>
            <a:off x="6385560"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20" name="Text Placeholder 18">
            <a:extLst>
              <a:ext uri="{FF2B5EF4-FFF2-40B4-BE49-F238E27FC236}">
                <a16:creationId xmlns:a16="http://schemas.microsoft.com/office/drawing/2014/main" id="{AE4677E1-AC1B-AB9C-5E0C-794903DD1CEB}"/>
              </a:ext>
            </a:extLst>
          </p:cNvPr>
          <p:cNvSpPr>
            <a:spLocks noGrp="1"/>
          </p:cNvSpPr>
          <p:nvPr>
            <p:ph type="body" sz="quarter" idx="33" hasCustomPrompt="1"/>
          </p:nvPr>
        </p:nvSpPr>
        <p:spPr>
          <a:xfrm>
            <a:off x="6385560"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1" name="Text Placeholder 20">
            <a:extLst>
              <a:ext uri="{FF2B5EF4-FFF2-40B4-BE49-F238E27FC236}">
                <a16:creationId xmlns:a16="http://schemas.microsoft.com/office/drawing/2014/main" id="{826BBF6C-7198-3C15-CDCB-E72B08709C1F}"/>
              </a:ext>
            </a:extLst>
          </p:cNvPr>
          <p:cNvSpPr>
            <a:spLocks noGrp="1"/>
          </p:cNvSpPr>
          <p:nvPr>
            <p:ph type="body" sz="quarter" idx="34" hasCustomPrompt="1"/>
          </p:nvPr>
        </p:nvSpPr>
        <p:spPr>
          <a:xfrm>
            <a:off x="6385560" y="6215888"/>
            <a:ext cx="2029968" cy="182880"/>
          </a:xfrm>
        </p:spPr>
        <p:txBody>
          <a:bodyPr anchor="ctr">
            <a:noAutofit/>
          </a:bodyPr>
          <a:lstStyle>
            <a:lvl1pPr marL="0" indent="0" algn="ctr">
              <a:buNone/>
              <a:defRPr sz="1200" spc="20" baseline="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8942832"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8942832"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8942832" y="3616960"/>
            <a:ext cx="2029968" cy="182880"/>
          </a:xfrm>
        </p:spPr>
        <p:txBody>
          <a:bodyPr anchor="ctr">
            <a:noAutofit/>
          </a:bodyPr>
          <a:lstStyle>
            <a:lvl1pPr marL="0" indent="0" algn="ctr">
              <a:buNone/>
              <a:defRPr sz="1200" spc="20" baseline="0"/>
            </a:lvl1pPr>
          </a:lstStyle>
          <a:p>
            <a:pPr lvl="0"/>
            <a:r>
              <a:rPr lang="en-US" dirty="0"/>
              <a:t>Title</a:t>
            </a:r>
          </a:p>
        </p:txBody>
      </p:sp>
      <p:sp>
        <p:nvSpPr>
          <p:cNvPr id="13" name="Picture Placeholder 16">
            <a:extLst>
              <a:ext uri="{FF2B5EF4-FFF2-40B4-BE49-F238E27FC236}">
                <a16:creationId xmlns:a16="http://schemas.microsoft.com/office/drawing/2014/main" id="{90CBAA5D-3D9B-0CB5-E527-996433638BE3}"/>
              </a:ext>
            </a:extLst>
          </p:cNvPr>
          <p:cNvSpPr>
            <a:spLocks noGrp="1"/>
          </p:cNvSpPr>
          <p:nvPr>
            <p:ph type="pic" sz="quarter" idx="28"/>
          </p:nvPr>
        </p:nvSpPr>
        <p:spPr>
          <a:xfrm>
            <a:off x="8942832"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ru-RU"/>
              <a:t>Вставка рисунка</a:t>
            </a:r>
            <a:endParaRPr lang="en-US" dirty="0"/>
          </a:p>
        </p:txBody>
      </p:sp>
      <p:sp>
        <p:nvSpPr>
          <p:cNvPr id="32" name="Text Placeholder 18">
            <a:extLst>
              <a:ext uri="{FF2B5EF4-FFF2-40B4-BE49-F238E27FC236}">
                <a16:creationId xmlns:a16="http://schemas.microsoft.com/office/drawing/2014/main" id="{5B47333C-2F5E-FA7D-5DD1-191E0F421B61}"/>
              </a:ext>
            </a:extLst>
          </p:cNvPr>
          <p:cNvSpPr>
            <a:spLocks noGrp="1"/>
          </p:cNvSpPr>
          <p:nvPr>
            <p:ph type="body" sz="quarter" idx="35" hasCustomPrompt="1"/>
          </p:nvPr>
        </p:nvSpPr>
        <p:spPr>
          <a:xfrm>
            <a:off x="8942832"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3" name="Text Placeholder 20">
            <a:extLst>
              <a:ext uri="{FF2B5EF4-FFF2-40B4-BE49-F238E27FC236}">
                <a16:creationId xmlns:a16="http://schemas.microsoft.com/office/drawing/2014/main" id="{D0AA2AE2-5A11-76D4-4D9C-B6B24D1419D0}"/>
              </a:ext>
            </a:extLst>
          </p:cNvPr>
          <p:cNvSpPr>
            <a:spLocks noGrp="1"/>
          </p:cNvSpPr>
          <p:nvPr>
            <p:ph type="body" sz="quarter" idx="36" hasCustomPrompt="1"/>
          </p:nvPr>
        </p:nvSpPr>
        <p:spPr>
          <a:xfrm>
            <a:off x="8942832" y="6215888"/>
            <a:ext cx="2029968" cy="182880"/>
          </a:xfrm>
        </p:spPr>
        <p:txBody>
          <a:bodyPr anchor="ctr">
            <a:noAutofit/>
          </a:bodyPr>
          <a:lstStyle>
            <a:lvl1pPr marL="0" indent="0" algn="ctr">
              <a:buNone/>
              <a:defRPr sz="1200" spc="20" baseline="0"/>
            </a:lvl1pPr>
          </a:lstStyle>
          <a:p>
            <a:pPr lvl="0"/>
            <a:r>
              <a:rPr lang="en-US" dirty="0"/>
              <a:t>Title</a:t>
            </a:r>
          </a:p>
        </p:txBody>
      </p:sp>
    </p:spTree>
    <p:extLst>
      <p:ext uri="{BB962C8B-B14F-4D97-AF65-F5344CB8AC3E}">
        <p14:creationId xmlns:p14="http://schemas.microsoft.com/office/powerpoint/2010/main" val="1900709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58952" y="1216152"/>
            <a:ext cx="10671048" cy="768096"/>
          </a:xfrm>
          <a:prstGeom prst="rect">
            <a:avLst/>
          </a:prstGeom>
        </p:spPr>
        <p:txBody>
          <a:bodyPr vert="horz" lIns="91440" tIns="45720" rIns="91440" bIns="45720" rtlCol="0" anchor="t">
            <a:normAutofit/>
          </a:bodyPr>
          <a:lstStyle/>
          <a:p>
            <a:r>
              <a:rPr lang="ru-RU"/>
              <a:t>Образец заголовка</a:t>
            </a:r>
            <a:endParaRPr lang="en-US" dirty="0"/>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Footer Placeholder 4"/>
          <p:cNvSpPr>
            <a:spLocks noGrp="1"/>
          </p:cNvSpPr>
          <p:nvPr>
            <p:ph type="ftr" sz="quarter" idx="3"/>
          </p:nvPr>
        </p:nvSpPr>
        <p:spPr>
          <a:xfrm>
            <a:off x="621792" y="457200"/>
            <a:ext cx="3200400" cy="274320"/>
          </a:xfrm>
          <a:prstGeom prst="rect">
            <a:avLst/>
          </a:prstGeom>
        </p:spPr>
        <p:txBody>
          <a:bodyPr vert="horz" lIns="91440" tIns="45720" rIns="91440" bIns="45720" rtlCol="0" anchor="ctr"/>
          <a:lstStyle>
            <a:lvl1pPr algn="l">
              <a:defRPr sz="1200">
                <a:solidFill>
                  <a:schemeClr val="accent6"/>
                </a:solidFill>
                <a:latin typeface="Arial" panose="020B0604020202020204" pitchFamily="34" charset="0"/>
                <a:cs typeface="Arial" panose="020B060402020202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10945368" y="457200"/>
            <a:ext cx="987552" cy="274320"/>
          </a:xfrm>
          <a:prstGeom prst="rect">
            <a:avLst/>
          </a:prstGeom>
        </p:spPr>
        <p:txBody>
          <a:bodyPr vert="horz" lIns="91440" tIns="45720" rIns="91440" bIns="45720" rtlCol="0" anchor="ctr"/>
          <a:lstStyle>
            <a:lvl1pPr algn="ctr">
              <a:defRPr sz="1200">
                <a:solidFill>
                  <a:schemeClr val="accent6"/>
                </a:solidFill>
                <a:latin typeface="Arial" panose="020B0604020202020204" pitchFamily="34" charset="0"/>
                <a:cs typeface="Arial" panose="020B0604020202020204" pitchFamily="34" charset="0"/>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54833434"/>
      </p:ext>
    </p:extLst>
  </p:cSld>
  <p:clrMap bg1="lt1" tx1="dk1" bg2="lt2" tx2="dk2" accent1="accent1" accent2="accent2" accent3="accent3" accent4="accent4" accent5="accent5" accent6="accent6" hlink="hlink" folHlink="folHlink"/>
  <p:sldLayoutIdLst>
    <p:sldLayoutId id="2147483651" r:id="rId1"/>
    <p:sldLayoutId id="2147483663" r:id="rId2"/>
    <p:sldLayoutId id="2147483652" r:id="rId3"/>
    <p:sldLayoutId id="2147483653" r:id="rId4"/>
    <p:sldLayoutId id="2147483664" r:id="rId5"/>
    <p:sldLayoutId id="2147483667" r:id="rId6"/>
    <p:sldLayoutId id="2147483668" r:id="rId7"/>
    <p:sldLayoutId id="2147483669" r:id="rId8"/>
    <p:sldLayoutId id="2147483673" r:id="rId9"/>
    <p:sldLayoutId id="2147483670" r:id="rId10"/>
    <p:sldLayoutId id="2147483671" r:id="rId11"/>
    <p:sldLayoutId id="2147483655" r:id="rId12"/>
    <p:sldLayoutId id="2147483674" r:id="rId13"/>
    <p:sldLayoutId id="2147483675" r:id="rId14"/>
    <p:sldLayoutId id="2147483676" r:id="rId15"/>
    <p:sldLayoutId id="2147483654" r:id="rId16"/>
    <p:sldLayoutId id="2147483656" r:id="rId17"/>
    <p:sldLayoutId id="2147483657" r:id="rId18"/>
    <p:sldLayoutId id="2147483658" r:id="rId19"/>
    <p:sldLayoutId id="2147483659" r:id="rId20"/>
  </p:sldLayoutIdLst>
  <p:hf hdr="0" dt="0"/>
  <p:txStyles>
    <p:titleStyle>
      <a:lvl1pPr algn="ctr" defTabSz="914400" rtl="0" eaLnBrk="1" latinLnBrk="0" hangingPunct="1">
        <a:lnSpc>
          <a:spcPts val="4875"/>
        </a:lnSpc>
        <a:spcBef>
          <a:spcPct val="0"/>
        </a:spcBef>
        <a:buNone/>
        <a:defRPr sz="4400" b="1" kern="1200" cap="all" baseline="0">
          <a:solidFill>
            <a:schemeClr val="accent6"/>
          </a:solidFill>
          <a:latin typeface="+mj-lt"/>
          <a:ea typeface="+mj-ea"/>
          <a:cs typeface="+mj-cs"/>
        </a:defRPr>
      </a:lvl1pPr>
    </p:titleStyle>
    <p:bodyStyle>
      <a:lvl1pPr marL="347472" indent="-347472"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472"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472"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860D9-9D47-C0BB-B2B4-4B6F2B36CFCC}"/>
              </a:ext>
            </a:extLst>
          </p:cNvPr>
          <p:cNvSpPr>
            <a:spLocks noGrp="1"/>
          </p:cNvSpPr>
          <p:nvPr>
            <p:ph type="ctrTitle"/>
          </p:nvPr>
        </p:nvSpPr>
        <p:spPr/>
        <p:txBody>
          <a:bodyPr/>
          <a:lstStyle/>
          <a:p>
            <a:br>
              <a:rPr lang="en-US" dirty="0"/>
            </a:br>
            <a:r>
              <a:rPr lang="en-US" dirty="0"/>
              <a:t>Work-case </a:t>
            </a:r>
            <a:r>
              <a:rPr lang="uk-UA" dirty="0"/>
              <a:t>5</a:t>
            </a:r>
            <a:endParaRPr lang="en-US" dirty="0"/>
          </a:p>
        </p:txBody>
      </p:sp>
      <p:sp>
        <p:nvSpPr>
          <p:cNvPr id="3" name="Subtitle 2">
            <a:extLst>
              <a:ext uri="{FF2B5EF4-FFF2-40B4-BE49-F238E27FC236}">
                <a16:creationId xmlns:a16="http://schemas.microsoft.com/office/drawing/2014/main" id="{86C1060B-300F-3CE3-E5AA-D8E29791C960}"/>
              </a:ext>
            </a:extLst>
          </p:cNvPr>
          <p:cNvSpPr>
            <a:spLocks noGrp="1"/>
          </p:cNvSpPr>
          <p:nvPr>
            <p:ph type="subTitle" idx="1"/>
          </p:nvPr>
        </p:nvSpPr>
        <p:spPr>
          <a:xfrm>
            <a:off x="4349496" y="3209544"/>
            <a:ext cx="3493008" cy="1857570"/>
          </a:xfrm>
        </p:spPr>
        <p:txBody>
          <a:bodyPr/>
          <a:lstStyle/>
          <a:p>
            <a:endParaRPr lang="en-US" dirty="0"/>
          </a:p>
          <a:p>
            <a:r>
              <a:rPr lang="en-US" dirty="0"/>
              <a:t>Performed by student</a:t>
            </a:r>
          </a:p>
          <a:p>
            <a:r>
              <a:rPr lang="en-US" dirty="0"/>
              <a:t>group RPZ-13a</a:t>
            </a:r>
          </a:p>
          <a:p>
            <a:r>
              <a:rPr lang="en-US" dirty="0"/>
              <a:t>Kateryna Hranat</a:t>
            </a:r>
          </a:p>
          <a:p>
            <a:endParaRPr lang="en-US" dirty="0"/>
          </a:p>
        </p:txBody>
      </p:sp>
    </p:spTree>
    <p:extLst>
      <p:ext uri="{BB962C8B-B14F-4D97-AF65-F5344CB8AC3E}">
        <p14:creationId xmlns:p14="http://schemas.microsoft.com/office/powerpoint/2010/main" val="2131568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5">
            <a:extLst>
              <a:ext uri="{FF2B5EF4-FFF2-40B4-BE49-F238E27FC236}">
                <a16:creationId xmlns:a16="http://schemas.microsoft.com/office/drawing/2014/main" id="{8BC1CB60-D98D-757F-A571-0A5ED852B7AA}"/>
              </a:ext>
            </a:extLst>
          </p:cNvPr>
          <p:cNvSpPr>
            <a:spLocks noGrp="1"/>
          </p:cNvSpPr>
          <p:nvPr>
            <p:ph type="ctrTitle"/>
          </p:nvPr>
        </p:nvSpPr>
        <p:spPr>
          <a:xfrm>
            <a:off x="3403092" y="2285331"/>
            <a:ext cx="5385816" cy="1225296"/>
          </a:xfrm>
        </p:spPr>
        <p:txBody>
          <a:bodyPr/>
          <a:lstStyle/>
          <a:p>
            <a:r>
              <a:rPr lang="en-US" dirty="0"/>
              <a:t>Thank you for attention!</a:t>
            </a:r>
            <a:endParaRPr lang="ru-UA" dirty="0"/>
          </a:p>
        </p:txBody>
      </p:sp>
    </p:spTree>
    <p:extLst>
      <p:ext uri="{BB962C8B-B14F-4D97-AF65-F5344CB8AC3E}">
        <p14:creationId xmlns:p14="http://schemas.microsoft.com/office/powerpoint/2010/main" val="2427060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888F05D0-C006-3F58-149F-980A33FD93E8}"/>
              </a:ext>
            </a:extLst>
          </p:cNvPr>
          <p:cNvSpPr>
            <a:spLocks noGrp="1"/>
          </p:cNvSpPr>
          <p:nvPr>
            <p:ph type="title"/>
          </p:nvPr>
        </p:nvSpPr>
        <p:spPr>
          <a:xfrm>
            <a:off x="2895600" y="2652195"/>
            <a:ext cx="6400800" cy="2940014"/>
          </a:xfrm>
        </p:spPr>
        <p:txBody>
          <a:bodyPr/>
          <a:lstStyle/>
          <a:p>
            <a:r>
              <a:rPr lang="en-US" dirty="0"/>
              <a:t>Mechanism of working with peripheral devices in Linux</a:t>
            </a:r>
            <a:endParaRPr lang="ru-UA" dirty="0"/>
          </a:p>
        </p:txBody>
      </p:sp>
    </p:spTree>
    <p:extLst>
      <p:ext uri="{BB962C8B-B14F-4D97-AF65-F5344CB8AC3E}">
        <p14:creationId xmlns:p14="http://schemas.microsoft.com/office/powerpoint/2010/main" val="2194662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E9C2BD3C-F2B2-DD03-6670-DF8427F5007B}"/>
              </a:ext>
            </a:extLst>
          </p:cNvPr>
          <p:cNvSpPr>
            <a:spLocks noGrp="1"/>
          </p:cNvSpPr>
          <p:nvPr>
            <p:ph type="title" idx="4294967295"/>
          </p:nvPr>
        </p:nvSpPr>
        <p:spPr>
          <a:xfrm>
            <a:off x="1755775" y="730252"/>
            <a:ext cx="8680450" cy="969456"/>
          </a:xfrm>
        </p:spPr>
        <p:txBody>
          <a:bodyPr>
            <a:normAutofit/>
          </a:bodyPr>
          <a:lstStyle/>
          <a:p>
            <a:r>
              <a:rPr lang="en-US" dirty="0"/>
              <a:t>Mounting Operation</a:t>
            </a:r>
            <a:endParaRPr lang="ru-UA" dirty="0"/>
          </a:p>
        </p:txBody>
      </p:sp>
      <p:sp>
        <p:nvSpPr>
          <p:cNvPr id="11" name="Объект 10">
            <a:extLst>
              <a:ext uri="{FF2B5EF4-FFF2-40B4-BE49-F238E27FC236}">
                <a16:creationId xmlns:a16="http://schemas.microsoft.com/office/drawing/2014/main" id="{F358B8E1-479F-E2DA-2F35-AAEAB2DF3D3A}"/>
              </a:ext>
            </a:extLst>
          </p:cNvPr>
          <p:cNvSpPr>
            <a:spLocks noGrp="1"/>
          </p:cNvSpPr>
          <p:nvPr>
            <p:ph idx="4294967295"/>
          </p:nvPr>
        </p:nvSpPr>
        <p:spPr>
          <a:xfrm>
            <a:off x="6455231" y="3177408"/>
            <a:ext cx="5457825" cy="1543180"/>
          </a:xfrm>
        </p:spPr>
        <p:txBody>
          <a:bodyPr/>
          <a:lstStyle/>
          <a:p>
            <a:pPr marL="285750" indent="-285750">
              <a:buFont typeface="Arial" panose="020B0604020202020204" pitchFamily="34" charset="0"/>
              <a:buChar char="•"/>
            </a:pPr>
            <a:r>
              <a:rPr lang="en-US" sz="1800" dirty="0"/>
              <a:t>The operation of mounting in Linux involves connecting the file system of a device to the OS directory tree, enabling access to the data on that device as if they were regular files. This is done using the `mount` command.</a:t>
            </a:r>
            <a:endParaRPr lang="ru-UA" sz="1800" dirty="0"/>
          </a:p>
        </p:txBody>
      </p:sp>
      <p:pic>
        <p:nvPicPr>
          <p:cNvPr id="1028" name="Picture 4" descr="How To Format A USB Drive For Mac And PC Use, 48% OFF">
            <a:extLst>
              <a:ext uri="{FF2B5EF4-FFF2-40B4-BE49-F238E27FC236}">
                <a16:creationId xmlns:a16="http://schemas.microsoft.com/office/drawing/2014/main" id="{58073451-26FA-E9F7-DFCF-0A82527FE1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9499" y="1986671"/>
            <a:ext cx="5246501" cy="3924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1415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150BA-A318-E6CB-4DD4-F294A6689CF7}"/>
            </a:ext>
          </a:extLst>
        </p:cNvPr>
        <p:cNvGrpSpPr/>
        <p:nvPr/>
      </p:nvGrpSpPr>
      <p:grpSpPr>
        <a:xfrm>
          <a:off x="0" y="0"/>
          <a:ext cx="0" cy="0"/>
          <a:chOff x="0" y="0"/>
          <a:chExt cx="0" cy="0"/>
        </a:xfrm>
      </p:grpSpPr>
      <p:sp>
        <p:nvSpPr>
          <p:cNvPr id="3" name="Заголовок 2">
            <a:extLst>
              <a:ext uri="{FF2B5EF4-FFF2-40B4-BE49-F238E27FC236}">
                <a16:creationId xmlns:a16="http://schemas.microsoft.com/office/drawing/2014/main" id="{5DF1A85B-AC5C-AFB1-8690-7AD445561AB8}"/>
              </a:ext>
            </a:extLst>
          </p:cNvPr>
          <p:cNvSpPr>
            <a:spLocks noGrp="1"/>
          </p:cNvSpPr>
          <p:nvPr>
            <p:ph type="title"/>
          </p:nvPr>
        </p:nvSpPr>
        <p:spPr>
          <a:xfrm>
            <a:off x="299063" y="1111713"/>
            <a:ext cx="8651300" cy="1348625"/>
          </a:xfrm>
        </p:spPr>
        <p:txBody>
          <a:bodyPr/>
          <a:lstStyle/>
          <a:p>
            <a:pPr algn="ctr"/>
            <a:r>
              <a:rPr lang="en-US" dirty="0"/>
              <a:t>Purpose of Mounting and How it Works</a:t>
            </a:r>
            <a:endParaRPr lang="ru-UA" dirty="0"/>
          </a:p>
        </p:txBody>
      </p:sp>
      <p:sp>
        <p:nvSpPr>
          <p:cNvPr id="5" name="Подзаголовок 4">
            <a:extLst>
              <a:ext uri="{FF2B5EF4-FFF2-40B4-BE49-F238E27FC236}">
                <a16:creationId xmlns:a16="http://schemas.microsoft.com/office/drawing/2014/main" id="{23A943DD-3F59-A612-586A-0D8A7D1240CE}"/>
              </a:ext>
            </a:extLst>
          </p:cNvPr>
          <p:cNvSpPr>
            <a:spLocks noGrp="1"/>
          </p:cNvSpPr>
          <p:nvPr>
            <p:ph idx="1"/>
          </p:nvPr>
        </p:nvSpPr>
        <p:spPr>
          <a:xfrm>
            <a:off x="1684917" y="2734094"/>
            <a:ext cx="5879592" cy="2700528"/>
          </a:xfrm>
        </p:spPr>
        <p:txBody>
          <a:bodyPr/>
          <a:lstStyle/>
          <a:p>
            <a:r>
              <a:rPr lang="en-US" sz="2000" dirty="0"/>
              <a:t> Mounting allows the OS to access external devices such as printers or flash drives by integrating them into the file system. When a device is mounted, its file system becomes accessible to the OS, enabling users to read from or write to it as needed. This process essentially establishes a link between the device and a directory within the file system, allowing seamless interaction with its contents.</a:t>
            </a:r>
            <a:endParaRPr lang="ru-UA" sz="2000" dirty="0"/>
          </a:p>
        </p:txBody>
      </p:sp>
      <p:pic>
        <p:nvPicPr>
          <p:cNvPr id="2050" name="Picture 2" descr="How To Fix USB Device Not Recognized | HP® Tech Takes">
            <a:extLst>
              <a:ext uri="{FF2B5EF4-FFF2-40B4-BE49-F238E27FC236}">
                <a16:creationId xmlns:a16="http://schemas.microsoft.com/office/drawing/2014/main" id="{1C9B1CF7-39FF-A3E4-5799-2E3FE4CF201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6889" b="98000" l="10000" r="99400">
                        <a14:foregroundMark x1="52000" y1="9111" x2="53800" y2="12444"/>
                        <a14:foregroundMark x1="60700" y1="6889" x2="61900" y2="13778"/>
                        <a14:foregroundMark x1="95600" y1="75556" x2="95600" y2="81111"/>
                        <a14:foregroundMark x1="99400" y1="72444" x2="99400" y2="76667"/>
                        <a14:foregroundMark x1="90900" y1="98000" x2="97500" y2="97778"/>
                        <a14:foregroundMark x1="36900" y1="60889" x2="37000" y2="62889"/>
                        <a14:backgroundMark x1="58800" y1="60000" x2="60500" y2="60000"/>
                        <a14:backgroundMark x1="59000" y1="54889" x2="60900" y2="54667"/>
                        <a14:backgroundMark x1="61400" y1="55333" x2="60200" y2="61778"/>
                        <a14:backgroundMark x1="59000" y1="55778" x2="57500" y2="60889"/>
                        <a14:backgroundMark x1="55200" y1="58889" x2="54900" y2="64444"/>
                        <a14:backgroundMark x1="51700" y1="65333" x2="54000" y2="65556"/>
                        <a14:backgroundMark x1="57800" y1="62000" x2="56900" y2="64667"/>
                        <a14:backgroundMark x1="62100" y1="53111" x2="60300" y2="56000"/>
                        <a14:backgroundMark x1="51500" y1="62667" x2="51400" y2="64222"/>
                        <a14:backgroundMark x1="62100" y1="52667" x2="62300" y2="53778"/>
                        <a14:backgroundMark x1="62300" y1="53333" x2="62700" y2="54667"/>
                        <a14:backgroundMark x1="62300" y1="50889" x2="62100" y2="55556"/>
                        <a14:backgroundMark x1="49900" y1="62444" x2="50000" y2="63333"/>
                      </a14:backgroundRemoval>
                    </a14:imgEffect>
                  </a14:imgLayer>
                </a14:imgProps>
              </a:ext>
              <a:ext uri="{28A0092B-C50C-407E-A947-70E740481C1C}">
                <a14:useLocalDpi xmlns:a14="http://schemas.microsoft.com/office/drawing/2010/main" val="0"/>
              </a:ext>
            </a:extLst>
          </a:blip>
          <a:srcRect/>
          <a:stretch>
            <a:fillRect/>
          </a:stretch>
        </p:blipFill>
        <p:spPr bwMode="auto">
          <a:xfrm>
            <a:off x="6312408" y="1786026"/>
            <a:ext cx="5879592" cy="26458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2442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6F163C6-0EC7-1713-3FD8-C78610BF9933}"/>
              </a:ext>
            </a:extLst>
          </p:cNvPr>
          <p:cNvSpPr>
            <a:spLocks noGrp="1"/>
          </p:cNvSpPr>
          <p:nvPr>
            <p:ph type="title"/>
          </p:nvPr>
        </p:nvSpPr>
        <p:spPr>
          <a:xfrm>
            <a:off x="3794222" y="527125"/>
            <a:ext cx="7967472" cy="2695627"/>
          </a:xfrm>
        </p:spPr>
        <p:txBody>
          <a:bodyPr/>
          <a:lstStyle/>
          <a:p>
            <a:r>
              <a:rPr lang="en-US" dirty="0"/>
              <a:t>Difference in Handling Peripherals between Linux and Windows</a:t>
            </a:r>
            <a:endParaRPr lang="ru-UA" dirty="0"/>
          </a:p>
        </p:txBody>
      </p:sp>
      <p:sp>
        <p:nvSpPr>
          <p:cNvPr id="3" name="Объект 2">
            <a:extLst>
              <a:ext uri="{FF2B5EF4-FFF2-40B4-BE49-F238E27FC236}">
                <a16:creationId xmlns:a16="http://schemas.microsoft.com/office/drawing/2014/main" id="{6CEA29AD-00B6-9BE4-0DE4-58FF720968C7}"/>
              </a:ext>
            </a:extLst>
          </p:cNvPr>
          <p:cNvSpPr>
            <a:spLocks noGrp="1"/>
          </p:cNvSpPr>
          <p:nvPr>
            <p:ph idx="1"/>
          </p:nvPr>
        </p:nvSpPr>
        <p:spPr>
          <a:xfrm>
            <a:off x="3794222" y="3662980"/>
            <a:ext cx="6766560" cy="944999"/>
          </a:xfrm>
        </p:spPr>
        <p:txBody>
          <a:bodyPr/>
          <a:lstStyle/>
          <a:p>
            <a:r>
              <a:rPr lang="en-US" dirty="0"/>
              <a:t> In Linux, peripherals are typically accessed through the file system using a mounting mechanism, treating them as if they were files. On the other hand, Windows often relies on device drivers and proprietary software for interacting with peripherals, abstracting away some of the underlying file system operations.</a:t>
            </a:r>
            <a:endParaRPr lang="ru-UA" dirty="0"/>
          </a:p>
        </p:txBody>
      </p:sp>
    </p:spTree>
    <p:extLst>
      <p:ext uri="{BB962C8B-B14F-4D97-AF65-F5344CB8AC3E}">
        <p14:creationId xmlns:p14="http://schemas.microsoft.com/office/powerpoint/2010/main" val="2847676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a:extLst>
              <a:ext uri="{FF2B5EF4-FFF2-40B4-BE49-F238E27FC236}">
                <a16:creationId xmlns:a16="http://schemas.microsoft.com/office/drawing/2014/main" id="{888F05D0-C006-3F58-149F-980A33FD93E8}"/>
              </a:ext>
            </a:extLst>
          </p:cNvPr>
          <p:cNvSpPr>
            <a:spLocks noGrp="1"/>
          </p:cNvSpPr>
          <p:nvPr>
            <p:ph type="title"/>
          </p:nvPr>
        </p:nvSpPr>
        <p:spPr>
          <a:xfrm>
            <a:off x="2895600" y="2361738"/>
            <a:ext cx="6400800" cy="2940014"/>
          </a:xfrm>
        </p:spPr>
        <p:txBody>
          <a:bodyPr/>
          <a:lstStyle/>
          <a:p>
            <a:r>
              <a:rPr lang="en-US" dirty="0"/>
              <a:t>Connecting Peripheral Devices to a Linux Virtual Machine</a:t>
            </a:r>
            <a:endParaRPr lang="ru-UA" dirty="0"/>
          </a:p>
        </p:txBody>
      </p:sp>
    </p:spTree>
    <p:extLst>
      <p:ext uri="{BB962C8B-B14F-4D97-AF65-F5344CB8AC3E}">
        <p14:creationId xmlns:p14="http://schemas.microsoft.com/office/powerpoint/2010/main" val="14875634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150BA-A318-E6CB-4DD4-F294A6689CF7}"/>
            </a:ext>
          </a:extLst>
        </p:cNvPr>
        <p:cNvGrpSpPr/>
        <p:nvPr/>
      </p:nvGrpSpPr>
      <p:grpSpPr>
        <a:xfrm>
          <a:off x="0" y="0"/>
          <a:ext cx="0" cy="0"/>
          <a:chOff x="0" y="0"/>
          <a:chExt cx="0" cy="0"/>
        </a:xfrm>
      </p:grpSpPr>
      <p:sp>
        <p:nvSpPr>
          <p:cNvPr id="3" name="Заголовок 2">
            <a:extLst>
              <a:ext uri="{FF2B5EF4-FFF2-40B4-BE49-F238E27FC236}">
                <a16:creationId xmlns:a16="http://schemas.microsoft.com/office/drawing/2014/main" id="{5DF1A85B-AC5C-AFB1-8690-7AD445561AB8}"/>
              </a:ext>
            </a:extLst>
          </p:cNvPr>
          <p:cNvSpPr>
            <a:spLocks noGrp="1"/>
          </p:cNvSpPr>
          <p:nvPr>
            <p:ph type="ctrTitle"/>
          </p:nvPr>
        </p:nvSpPr>
        <p:spPr>
          <a:xfrm>
            <a:off x="817581" y="784513"/>
            <a:ext cx="5929666" cy="1175222"/>
          </a:xfrm>
        </p:spPr>
        <p:txBody>
          <a:bodyPr/>
          <a:lstStyle/>
          <a:p>
            <a:r>
              <a:rPr lang="en-US" dirty="0"/>
              <a:t>Graphical Interface</a:t>
            </a:r>
            <a:endParaRPr lang="ru-UA" dirty="0"/>
          </a:p>
        </p:txBody>
      </p:sp>
      <p:sp>
        <p:nvSpPr>
          <p:cNvPr id="5" name="Подзаголовок 4">
            <a:extLst>
              <a:ext uri="{FF2B5EF4-FFF2-40B4-BE49-F238E27FC236}">
                <a16:creationId xmlns:a16="http://schemas.microsoft.com/office/drawing/2014/main" id="{23A943DD-3F59-A612-586A-0D8A7D1240CE}"/>
              </a:ext>
            </a:extLst>
          </p:cNvPr>
          <p:cNvSpPr>
            <a:spLocks noGrp="1"/>
          </p:cNvSpPr>
          <p:nvPr>
            <p:ph type="subTitle" idx="1"/>
          </p:nvPr>
        </p:nvSpPr>
        <p:spPr>
          <a:xfrm>
            <a:off x="817581" y="2115772"/>
            <a:ext cx="5278419" cy="3220021"/>
          </a:xfrm>
        </p:spPr>
        <p:txBody>
          <a:bodyPr/>
          <a:lstStyle/>
          <a:p>
            <a:r>
              <a:rPr lang="en-US" sz="2000" dirty="0"/>
              <a:t>If you're using a graphical interface in Linux, such as GNOME or KDE, connecting a USB flash drive or printer is usually straightforward. You can typically plug in the device, and the system will automatically detect and mount it. To copy a file from the flash drive to the virtual machine, you can navigate to the flash drive in the file manager, locate the file, and drag it to the desired location on your virtual machine's file system. To print a file, you can open it and select the print option, ensuring that the printer is correctly configured in the system settings.</a:t>
            </a:r>
            <a:endParaRPr lang="ru-UA" sz="2000" dirty="0"/>
          </a:p>
        </p:txBody>
      </p:sp>
      <p:pic>
        <p:nvPicPr>
          <p:cNvPr id="3080" name="Picture 8" descr="How to start GNOME desktop from command line in Debian">
            <a:extLst>
              <a:ext uri="{FF2B5EF4-FFF2-40B4-BE49-F238E27FC236}">
                <a16:creationId xmlns:a16="http://schemas.microsoft.com/office/drawing/2014/main" id="{4C91BE99-80A1-90CD-7A82-ECC47BB927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7247" y="2407535"/>
            <a:ext cx="5047784" cy="28393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8085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150BA-A318-E6CB-4DD4-F294A6689CF7}"/>
            </a:ext>
          </a:extLst>
        </p:cNvPr>
        <p:cNvGrpSpPr/>
        <p:nvPr/>
      </p:nvGrpSpPr>
      <p:grpSpPr>
        <a:xfrm>
          <a:off x="0" y="0"/>
          <a:ext cx="0" cy="0"/>
          <a:chOff x="0" y="0"/>
          <a:chExt cx="0" cy="0"/>
        </a:xfrm>
      </p:grpSpPr>
      <p:sp>
        <p:nvSpPr>
          <p:cNvPr id="3" name="Заголовок 2">
            <a:extLst>
              <a:ext uri="{FF2B5EF4-FFF2-40B4-BE49-F238E27FC236}">
                <a16:creationId xmlns:a16="http://schemas.microsoft.com/office/drawing/2014/main" id="{5DF1A85B-AC5C-AFB1-8690-7AD445561AB8}"/>
              </a:ext>
            </a:extLst>
          </p:cNvPr>
          <p:cNvSpPr>
            <a:spLocks noGrp="1"/>
          </p:cNvSpPr>
          <p:nvPr>
            <p:ph type="title"/>
          </p:nvPr>
        </p:nvSpPr>
        <p:spPr>
          <a:xfrm>
            <a:off x="877286" y="832104"/>
            <a:ext cx="10671048" cy="768096"/>
          </a:xfrm>
        </p:spPr>
        <p:txBody>
          <a:bodyPr/>
          <a:lstStyle/>
          <a:p>
            <a:pPr algn="ctr"/>
            <a:r>
              <a:rPr lang="en-US" dirty="0"/>
              <a:t>Command Line</a:t>
            </a:r>
            <a:endParaRPr lang="ru-UA" dirty="0"/>
          </a:p>
        </p:txBody>
      </p:sp>
      <p:sp>
        <p:nvSpPr>
          <p:cNvPr id="5" name="Подзаголовок 4">
            <a:extLst>
              <a:ext uri="{FF2B5EF4-FFF2-40B4-BE49-F238E27FC236}">
                <a16:creationId xmlns:a16="http://schemas.microsoft.com/office/drawing/2014/main" id="{23A943DD-3F59-A612-586A-0D8A7D1240CE}"/>
              </a:ext>
            </a:extLst>
          </p:cNvPr>
          <p:cNvSpPr>
            <a:spLocks noGrp="1"/>
          </p:cNvSpPr>
          <p:nvPr>
            <p:ph sz="half" idx="1"/>
          </p:nvPr>
        </p:nvSpPr>
        <p:spPr>
          <a:xfrm>
            <a:off x="570372" y="1704799"/>
            <a:ext cx="11119104" cy="796641"/>
          </a:xfrm>
        </p:spPr>
        <p:txBody>
          <a:bodyPr/>
          <a:lstStyle/>
          <a:p>
            <a:pPr marL="0" indent="0">
              <a:buNone/>
            </a:pPr>
            <a:r>
              <a:rPr lang="en-US" dirty="0"/>
              <a:t>To perform the same tasks via the command line, you can use utilities like </a:t>
            </a:r>
            <a:r>
              <a:rPr lang="en-US" dirty="0" err="1"/>
              <a:t>lsusb</a:t>
            </a:r>
            <a:r>
              <a:rPr lang="en-US" dirty="0"/>
              <a:t> to list connected USB devices and </a:t>
            </a:r>
            <a:r>
              <a:rPr lang="en-US" dirty="0" err="1"/>
              <a:t>lp</a:t>
            </a:r>
            <a:r>
              <a:rPr lang="en-US" dirty="0"/>
              <a:t> to interact with printers. To copy a file from the flash drive to the virtual machine, you would first need to mount the flash drive using the mount command, locate the file using ls or cd commands, and then use cp to copy it to the desired location. Similarly, to print a file, you would use the </a:t>
            </a:r>
            <a:r>
              <a:rPr lang="en-US" dirty="0" err="1"/>
              <a:t>lp</a:t>
            </a:r>
            <a:r>
              <a:rPr lang="en-US" dirty="0"/>
              <a:t> command, specifying the file to be printed and any relevant options such as the printer name.</a:t>
            </a:r>
            <a:endParaRPr lang="ru-UA" dirty="0"/>
          </a:p>
        </p:txBody>
      </p:sp>
      <p:pic>
        <p:nvPicPr>
          <p:cNvPr id="4100" name="Picture 4" descr="How to open a Linux terminal window | Enable Sysadmin">
            <a:extLst>
              <a:ext uri="{FF2B5EF4-FFF2-40B4-BE49-F238E27FC236}">
                <a16:creationId xmlns:a16="http://schemas.microsoft.com/office/drawing/2014/main" id="{AC25D7D5-2587-766D-CCBC-B0B1260ECB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2107" y="3276279"/>
            <a:ext cx="5687785" cy="3412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46347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0BFC6EB-1AE6-3B3E-8860-8052C347D79C}"/>
              </a:ext>
            </a:extLst>
          </p:cNvPr>
          <p:cNvSpPr>
            <a:spLocks noGrp="1"/>
          </p:cNvSpPr>
          <p:nvPr>
            <p:ph type="title"/>
          </p:nvPr>
        </p:nvSpPr>
        <p:spPr>
          <a:xfrm>
            <a:off x="705872" y="554570"/>
            <a:ext cx="6766560" cy="768096"/>
          </a:xfrm>
        </p:spPr>
        <p:txBody>
          <a:bodyPr/>
          <a:lstStyle/>
          <a:p>
            <a:r>
              <a:rPr lang="en-US" dirty="0"/>
              <a:t>Conclusions:</a:t>
            </a:r>
            <a:endParaRPr lang="ru-UA" dirty="0"/>
          </a:p>
        </p:txBody>
      </p:sp>
      <p:pic>
        <p:nvPicPr>
          <p:cNvPr id="14" name="Рисунок 13">
            <a:extLst>
              <a:ext uri="{FF2B5EF4-FFF2-40B4-BE49-F238E27FC236}">
                <a16:creationId xmlns:a16="http://schemas.microsoft.com/office/drawing/2014/main" id="{9FB3FCF8-6E37-88BA-21EA-5280CD3C502C}"/>
              </a:ext>
            </a:extLst>
          </p:cNvPr>
          <p:cNvPicPr>
            <a:picLocks noChangeAspect="1"/>
          </p:cNvPicPr>
          <p:nvPr/>
        </p:nvPicPr>
        <p:blipFill rotWithShape="1">
          <a:blip r:embed="rId2"/>
          <a:srcRect l="18854" t="40000" r="18924" b="-1"/>
          <a:stretch/>
        </p:blipFill>
        <p:spPr>
          <a:xfrm>
            <a:off x="7750097" y="801996"/>
            <a:ext cx="3612995" cy="4645278"/>
          </a:xfrm>
          <a:prstGeom prst="rect">
            <a:avLst/>
          </a:prstGeom>
        </p:spPr>
      </p:pic>
      <p:sp>
        <p:nvSpPr>
          <p:cNvPr id="15" name="TextBox 14">
            <a:extLst>
              <a:ext uri="{FF2B5EF4-FFF2-40B4-BE49-F238E27FC236}">
                <a16:creationId xmlns:a16="http://schemas.microsoft.com/office/drawing/2014/main" id="{E5BA363F-9467-73F3-DBAB-E7A1FE7F6788}"/>
              </a:ext>
            </a:extLst>
          </p:cNvPr>
          <p:cNvSpPr txBox="1"/>
          <p:nvPr/>
        </p:nvSpPr>
        <p:spPr>
          <a:xfrm>
            <a:off x="8050412" y="5708524"/>
            <a:ext cx="3012363" cy="400110"/>
          </a:xfrm>
          <a:prstGeom prst="rect">
            <a:avLst/>
          </a:prstGeom>
          <a:noFill/>
        </p:spPr>
        <p:txBody>
          <a:bodyPr wrap="none" rtlCol="0">
            <a:spAutoFit/>
          </a:bodyPr>
          <a:lstStyle/>
          <a:p>
            <a:r>
              <a:rPr lang="en-US" sz="2000" dirty="0">
                <a:solidFill>
                  <a:srgbClr val="202C8F"/>
                </a:solidFill>
              </a:rPr>
              <a:t>Author – Kateryna Hranat</a:t>
            </a:r>
            <a:endParaRPr lang="ru-UA" sz="2000" dirty="0">
              <a:solidFill>
                <a:srgbClr val="202C8F"/>
              </a:solidFill>
            </a:endParaRPr>
          </a:p>
        </p:txBody>
      </p:sp>
      <p:sp>
        <p:nvSpPr>
          <p:cNvPr id="6" name="Объект 5">
            <a:extLst>
              <a:ext uri="{FF2B5EF4-FFF2-40B4-BE49-F238E27FC236}">
                <a16:creationId xmlns:a16="http://schemas.microsoft.com/office/drawing/2014/main" id="{0093243F-05FA-F9D6-37CB-92C00DEB22E8}"/>
              </a:ext>
            </a:extLst>
          </p:cNvPr>
          <p:cNvSpPr>
            <a:spLocks noGrp="1"/>
          </p:cNvSpPr>
          <p:nvPr>
            <p:ph idx="1"/>
          </p:nvPr>
        </p:nvSpPr>
        <p:spPr>
          <a:xfrm>
            <a:off x="612241" y="1567503"/>
            <a:ext cx="6860191" cy="4341076"/>
          </a:xfrm>
        </p:spPr>
        <p:txBody>
          <a:bodyPr/>
          <a:lstStyle/>
          <a:p>
            <a:r>
              <a:rPr lang="en-US" sz="1800" dirty="0"/>
              <a:t>During the execution of this Work Case, the mechanism of working with peripheral devices in Linux, particularly through the operation of mounting, enables seamless integration of external hardware into the file system. Mounting allows the operating system to treat peripheral devices, such as printers or flash drives, as if they were regular files, facilitating easy access and interaction with their contents. In contrast to Windows, where peripherals are often accessed through proprietary drivers and software, Linux utilizes a more unified approach by integrating peripherals into the file system through mounting. This difference in handling peripherals underscores Linux's emphasis on open standards and modularity. Overall, Linux's mechanism for working with peripheral devices underscores its versatility and adaptability, offering users efficient ways to integrate and utilize external hardware within the operating system environment.</a:t>
            </a:r>
            <a:endParaRPr lang="ru-UA" dirty="0"/>
          </a:p>
        </p:txBody>
      </p:sp>
    </p:spTree>
    <p:extLst>
      <p:ext uri="{BB962C8B-B14F-4D97-AF65-F5344CB8AC3E}">
        <p14:creationId xmlns:p14="http://schemas.microsoft.com/office/powerpoint/2010/main" val="2623054086"/>
      </p:ext>
    </p:extLst>
  </p:cSld>
  <p:clrMapOvr>
    <a:masterClrMapping/>
  </p:clrMapOvr>
</p:sld>
</file>

<file path=ppt/theme/theme1.xml><?xml version="1.0" encoding="utf-8"?>
<a:theme xmlns:a="http://schemas.openxmlformats.org/drawingml/2006/main" name="Тема Office">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 color block" id="{8E8E6382-84E0-47AA-A2A2-8ED603AAB26E}" vid="{692203AD-8BB8-47BB-AF1A-2D7F125D9E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8FC98CF-E78A-425D-90FD-55D1C468A3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235FEF8-1733-4347-95CE-3BB62B2B8DD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69060146-7700-4F6C-986B-89E3839BD4E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{5024EFEB-9F91-468D-9C2B-B5EA8C26BBD8}tf78438558_win32</Template>
  <TotalTime>641</TotalTime>
  <Words>597</Words>
  <Application>Microsoft Office PowerPoint</Application>
  <PresentationFormat>Широкоэкранный</PresentationFormat>
  <Paragraphs>21</Paragraphs>
  <Slides>10</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10</vt:i4>
      </vt:variant>
    </vt:vector>
  </HeadingPairs>
  <TitlesOfParts>
    <vt:vector size="14" baseType="lpstr">
      <vt:lpstr>Arial</vt:lpstr>
      <vt:lpstr>Arial Black</vt:lpstr>
      <vt:lpstr>Sabon Next LT</vt:lpstr>
      <vt:lpstr>Тема Office</vt:lpstr>
      <vt:lpstr> Work-case 5</vt:lpstr>
      <vt:lpstr>Mechanism of working with peripheral devices in Linux</vt:lpstr>
      <vt:lpstr>Mounting Operation</vt:lpstr>
      <vt:lpstr>Purpose of Mounting and How it Works</vt:lpstr>
      <vt:lpstr>Difference in Handling Peripherals between Linux and Windows</vt:lpstr>
      <vt:lpstr>Connecting Peripheral Devices to a Linux Virtual Machine</vt:lpstr>
      <vt:lpstr>Graphical Interface</vt:lpstr>
      <vt:lpstr>Command Line</vt:lpstr>
      <vt:lpstr>Conclusions:</vt:lpstr>
      <vt:lpstr>Thank you for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about git</dc:title>
  <dc:subject/>
  <dc:creator>Катерина Гранат</dc:creator>
  <cp:lastModifiedBy>Катерина Гранат</cp:lastModifiedBy>
  <cp:revision>4</cp:revision>
  <dcterms:created xsi:type="dcterms:W3CDTF">2024-02-06T20:15:33Z</dcterms:created>
  <dcterms:modified xsi:type="dcterms:W3CDTF">2024-04-05T20:48:58Z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